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2"/>
  </p:notesMasterIdLst>
  <p:sldIdLst>
    <p:sldId id="256" r:id="rId2"/>
    <p:sldId id="326" r:id="rId3"/>
    <p:sldId id="366" r:id="rId4"/>
    <p:sldId id="297" r:id="rId5"/>
    <p:sldId id="371" r:id="rId6"/>
    <p:sldId id="372" r:id="rId7"/>
    <p:sldId id="368" r:id="rId8"/>
    <p:sldId id="369" r:id="rId9"/>
    <p:sldId id="370" r:id="rId10"/>
    <p:sldId id="373" r:id="rId11"/>
  </p:sldIdLst>
  <p:sldSz cx="12192000" cy="6858000"/>
  <p:notesSz cx="6858000" cy="9144000"/>
  <p:embeddedFontLst>
    <p:embeddedFont>
      <p:font typeface="DengXian" panose="02010600030101010101" pitchFamily="2" charset="-122"/>
      <p:regular r:id="rId13"/>
    </p:embeddedFont>
    <p:embeddedFont>
      <p:font typeface="나눔스퀘어" panose="020B0600000101010101" pitchFamily="50" charset="-127"/>
      <p:regular r:id="rId14"/>
    </p:embeddedFont>
    <p:embeddedFont>
      <p:font typeface="나눔스퀘어라운드 Regular" panose="020B0600000101010101" pitchFamily="50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D1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145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daf57a72db43f7c6" providerId="LiveId" clId="{EDF2FE59-C245-4966-9E17-306DF2FC2FF2}"/>
    <pc:docChg chg="undo custSel addSld delSld modSld">
      <pc:chgData name="" userId="daf57a72db43f7c6" providerId="LiveId" clId="{EDF2FE59-C245-4966-9E17-306DF2FC2FF2}" dt="2021-08-06T02:35:20.003" v="5815" actId="1076"/>
      <pc:docMkLst>
        <pc:docMk/>
      </pc:docMkLst>
      <pc:sldChg chg="addSp delSp modSp">
        <pc:chgData name="" userId="daf57a72db43f7c6" providerId="LiveId" clId="{EDF2FE59-C245-4966-9E17-306DF2FC2FF2}" dt="2021-08-06T00:24:15.005" v="49"/>
        <pc:sldMkLst>
          <pc:docMk/>
          <pc:sldMk cId="2194050810" sldId="256"/>
        </pc:sldMkLst>
        <pc:spChg chg="mod">
          <ac:chgData name="" userId="daf57a72db43f7c6" providerId="LiveId" clId="{EDF2FE59-C245-4966-9E17-306DF2FC2FF2}" dt="2021-08-06T00:08:36.643" v="35"/>
          <ac:spMkLst>
            <pc:docMk/>
            <pc:sldMk cId="2194050810" sldId="256"/>
            <ac:spMk id="3" creationId="{4CD41D5A-9FDF-4607-AA61-E13346A301EE}"/>
          </ac:spMkLst>
        </pc:spChg>
        <pc:spChg chg="add del">
          <ac:chgData name="" userId="daf57a72db43f7c6" providerId="LiveId" clId="{EDF2FE59-C245-4966-9E17-306DF2FC2FF2}" dt="2021-08-06T00:24:15.005" v="49"/>
          <ac:spMkLst>
            <pc:docMk/>
            <pc:sldMk cId="2194050810" sldId="256"/>
            <ac:spMk id="4" creationId="{301E9B88-E519-4966-94E7-AB70AC724DE9}"/>
          </ac:spMkLst>
        </pc:spChg>
      </pc:sldChg>
      <pc:sldChg chg="addSp delSp modSp">
        <pc:chgData name="" userId="daf57a72db43f7c6" providerId="LiveId" clId="{EDF2FE59-C245-4966-9E17-306DF2FC2FF2}" dt="2021-08-06T02:33:46.175" v="5768" actId="113"/>
        <pc:sldMkLst>
          <pc:docMk/>
          <pc:sldMk cId="2491814061" sldId="297"/>
        </pc:sldMkLst>
        <pc:spChg chg="mod">
          <ac:chgData name="" userId="daf57a72db43f7c6" providerId="LiveId" clId="{EDF2FE59-C245-4966-9E17-306DF2FC2FF2}" dt="2021-08-06T02:33:40.135" v="5765" actId="113"/>
          <ac:spMkLst>
            <pc:docMk/>
            <pc:sldMk cId="2491814061" sldId="297"/>
            <ac:spMk id="3" creationId="{4BF5F16B-C0A7-497F-B761-D78EFEF61278}"/>
          </ac:spMkLst>
        </pc:spChg>
        <pc:spChg chg="add mod">
          <ac:chgData name="" userId="daf57a72db43f7c6" providerId="LiveId" clId="{EDF2FE59-C245-4966-9E17-306DF2FC2FF2}" dt="2021-08-06T02:33:42.215" v="5766" actId="113"/>
          <ac:spMkLst>
            <pc:docMk/>
            <pc:sldMk cId="2491814061" sldId="297"/>
            <ac:spMk id="9" creationId="{7E735A64-A5A6-45D1-9A7C-A5931495458F}"/>
          </ac:spMkLst>
        </pc:spChg>
        <pc:spChg chg="add mod">
          <ac:chgData name="" userId="daf57a72db43f7c6" providerId="LiveId" clId="{EDF2FE59-C245-4966-9E17-306DF2FC2FF2}" dt="2021-08-06T02:33:43.997" v="5767" actId="113"/>
          <ac:spMkLst>
            <pc:docMk/>
            <pc:sldMk cId="2491814061" sldId="297"/>
            <ac:spMk id="10" creationId="{0A22382F-9CC1-48B7-9F30-8DFC58B38820}"/>
          </ac:spMkLst>
        </pc:spChg>
        <pc:spChg chg="add mod">
          <ac:chgData name="" userId="daf57a72db43f7c6" providerId="LiveId" clId="{EDF2FE59-C245-4966-9E17-306DF2FC2FF2}" dt="2021-08-06T02:33:46.175" v="5768" actId="113"/>
          <ac:spMkLst>
            <pc:docMk/>
            <pc:sldMk cId="2491814061" sldId="297"/>
            <ac:spMk id="11" creationId="{25F35F2F-E99A-4EAA-9DA2-0315CDE7BD1E}"/>
          </ac:spMkLst>
        </pc:spChg>
        <pc:spChg chg="add del mod">
          <ac:chgData name="" userId="daf57a72db43f7c6" providerId="LiveId" clId="{EDF2FE59-C245-4966-9E17-306DF2FC2FF2}" dt="2021-08-06T00:36:28.843" v="575" actId="478"/>
          <ac:spMkLst>
            <pc:docMk/>
            <pc:sldMk cId="2491814061" sldId="297"/>
            <ac:spMk id="13" creationId="{3BB81FFE-01BE-4838-89B3-F63C726EB736}"/>
          </ac:spMkLst>
        </pc:spChg>
        <pc:spChg chg="mod">
          <ac:chgData name="" userId="daf57a72db43f7c6" providerId="LiveId" clId="{EDF2FE59-C245-4966-9E17-306DF2FC2FF2}" dt="2021-08-06T00:24:12.774" v="47"/>
          <ac:spMkLst>
            <pc:docMk/>
            <pc:sldMk cId="2491814061" sldId="297"/>
            <ac:spMk id="18" creationId="{00000000-0000-0000-0000-000000000000}"/>
          </ac:spMkLst>
        </pc:spChg>
        <pc:grpChg chg="add mod">
          <ac:chgData name="" userId="daf57a72db43f7c6" providerId="LiveId" clId="{EDF2FE59-C245-4966-9E17-306DF2FC2FF2}" dt="2021-08-06T00:52:36.246" v="2122" actId="1036"/>
          <ac:grpSpMkLst>
            <pc:docMk/>
            <pc:sldMk cId="2491814061" sldId="297"/>
            <ac:grpSpMk id="7" creationId="{DD9758C2-98FC-4CE3-9D57-E1158A6AE7A6}"/>
          </ac:grpSpMkLst>
        </pc:grpChg>
        <pc:picChg chg="add mod">
          <ac:chgData name="" userId="daf57a72db43f7c6" providerId="LiveId" clId="{EDF2FE59-C245-4966-9E17-306DF2FC2FF2}" dt="2021-08-06T00:52:36.246" v="2122" actId="1036"/>
          <ac:picMkLst>
            <pc:docMk/>
            <pc:sldMk cId="2491814061" sldId="297"/>
            <ac:picMk id="2" creationId="{3BC2CB12-E9BF-4D2D-B572-3F4BD59785BB}"/>
          </ac:picMkLst>
        </pc:picChg>
        <pc:picChg chg="add mod">
          <ac:chgData name="" userId="daf57a72db43f7c6" providerId="LiveId" clId="{EDF2FE59-C245-4966-9E17-306DF2FC2FF2}" dt="2021-08-06T00:52:36.246" v="2122" actId="1036"/>
          <ac:picMkLst>
            <pc:docMk/>
            <pc:sldMk cId="2491814061" sldId="297"/>
            <ac:picMk id="4" creationId="{D0701703-DC77-4709-999F-03EB07A27BD1}"/>
          </ac:picMkLst>
        </pc:picChg>
        <pc:picChg chg="add mod">
          <ac:chgData name="" userId="daf57a72db43f7c6" providerId="LiveId" clId="{EDF2FE59-C245-4966-9E17-306DF2FC2FF2}" dt="2021-08-06T00:52:36.246" v="2122" actId="1036"/>
          <ac:picMkLst>
            <pc:docMk/>
            <pc:sldMk cId="2491814061" sldId="297"/>
            <ac:picMk id="5" creationId="{01E5782E-785E-4E41-AC73-DA4C09D55E02}"/>
          </ac:picMkLst>
        </pc:picChg>
        <pc:picChg chg="add mod">
          <ac:chgData name="" userId="daf57a72db43f7c6" providerId="LiveId" clId="{EDF2FE59-C245-4966-9E17-306DF2FC2FF2}" dt="2021-08-06T00:35:40.059" v="451" actId="164"/>
          <ac:picMkLst>
            <pc:docMk/>
            <pc:sldMk cId="2491814061" sldId="297"/>
            <ac:picMk id="6" creationId="{24E9407C-46DB-4D3A-9F13-553D902CAF5B}"/>
          </ac:picMkLst>
        </pc:picChg>
      </pc:sldChg>
      <pc:sldChg chg="addSp delSp modSp add">
        <pc:chgData name="" userId="daf57a72db43f7c6" providerId="LiveId" clId="{EDF2FE59-C245-4966-9E17-306DF2FC2FF2}" dt="2021-08-06T00:52:29.102" v="2106" actId="113"/>
        <pc:sldMkLst>
          <pc:docMk/>
          <pc:sldMk cId="2047233397" sldId="326"/>
        </pc:sldMkLst>
        <pc:spChg chg="del mod">
          <ac:chgData name="" userId="daf57a72db43f7c6" providerId="LiveId" clId="{EDF2FE59-C245-4966-9E17-306DF2FC2FF2}" dt="2021-08-06T00:46:55.925" v="1410"/>
          <ac:spMkLst>
            <pc:docMk/>
            <pc:sldMk cId="2047233397" sldId="326"/>
            <ac:spMk id="3" creationId="{4BF5F16B-C0A7-497F-B761-D78EFEF61278}"/>
          </ac:spMkLst>
        </pc:spChg>
        <pc:spChg chg="add mod">
          <ac:chgData name="" userId="daf57a72db43f7c6" providerId="LiveId" clId="{EDF2FE59-C245-4966-9E17-306DF2FC2FF2}" dt="2021-08-06T00:52:29.102" v="2106" actId="113"/>
          <ac:spMkLst>
            <pc:docMk/>
            <pc:sldMk cId="2047233397" sldId="326"/>
            <ac:spMk id="8" creationId="{CB22FB21-C33D-45CD-B2C2-5D6DEBA33BBD}"/>
          </ac:spMkLst>
        </pc:spChg>
        <pc:spChg chg="del">
          <ac:chgData name="" userId="daf57a72db43f7c6" providerId="LiveId" clId="{EDF2FE59-C245-4966-9E17-306DF2FC2FF2}" dt="2021-08-06T00:46:58.092" v="1411" actId="478"/>
          <ac:spMkLst>
            <pc:docMk/>
            <pc:sldMk cId="2047233397" sldId="326"/>
            <ac:spMk id="9" creationId="{7E735A64-A5A6-45D1-9A7C-A5931495458F}"/>
          </ac:spMkLst>
        </pc:spChg>
        <pc:spChg chg="del">
          <ac:chgData name="" userId="daf57a72db43f7c6" providerId="LiveId" clId="{EDF2FE59-C245-4966-9E17-306DF2FC2FF2}" dt="2021-08-06T00:46:58.092" v="1411" actId="478"/>
          <ac:spMkLst>
            <pc:docMk/>
            <pc:sldMk cId="2047233397" sldId="326"/>
            <ac:spMk id="10" creationId="{0A22382F-9CC1-48B7-9F30-8DFC58B38820}"/>
          </ac:spMkLst>
        </pc:spChg>
        <pc:spChg chg="add mod">
          <ac:chgData name="" userId="daf57a72db43f7c6" providerId="LiveId" clId="{EDF2FE59-C245-4966-9E17-306DF2FC2FF2}" dt="2021-08-06T00:52:22.427" v="2104" actId="1076"/>
          <ac:spMkLst>
            <pc:docMk/>
            <pc:sldMk cId="2047233397" sldId="326"/>
            <ac:spMk id="13" creationId="{6319B00B-4697-41B4-AF7D-100185FABFF0}"/>
          </ac:spMkLst>
        </pc:spChg>
        <pc:spChg chg="mod">
          <ac:chgData name="" userId="daf57a72db43f7c6" providerId="LiveId" clId="{EDF2FE59-C245-4966-9E17-306DF2FC2FF2}" dt="2021-08-06T00:45:47.674" v="1343"/>
          <ac:spMkLst>
            <pc:docMk/>
            <pc:sldMk cId="2047233397" sldId="326"/>
            <ac:spMk id="17" creationId="{00000000-0000-0000-0000-000000000000}"/>
          </ac:spMkLst>
        </pc:spChg>
        <pc:spChg chg="mod">
          <ac:chgData name="" userId="daf57a72db43f7c6" providerId="LiveId" clId="{EDF2FE59-C245-4966-9E17-306DF2FC2FF2}" dt="2021-08-06T00:46:14.653" v="1406" actId="20577"/>
          <ac:spMkLst>
            <pc:docMk/>
            <pc:sldMk cId="2047233397" sldId="326"/>
            <ac:spMk id="18" creationId="{00000000-0000-0000-0000-000000000000}"/>
          </ac:spMkLst>
        </pc:spChg>
        <pc:grpChg chg="del">
          <ac:chgData name="" userId="daf57a72db43f7c6" providerId="LiveId" clId="{EDF2FE59-C245-4966-9E17-306DF2FC2FF2}" dt="2021-08-06T00:46:58.092" v="1411" actId="478"/>
          <ac:grpSpMkLst>
            <pc:docMk/>
            <pc:sldMk cId="2047233397" sldId="326"/>
            <ac:grpSpMk id="7" creationId="{DD9758C2-98FC-4CE3-9D57-E1158A6AE7A6}"/>
          </ac:grpSpMkLst>
        </pc:grpChg>
        <pc:picChg chg="del">
          <ac:chgData name="" userId="daf57a72db43f7c6" providerId="LiveId" clId="{EDF2FE59-C245-4966-9E17-306DF2FC2FF2}" dt="2021-08-06T00:46:58.092" v="1411" actId="478"/>
          <ac:picMkLst>
            <pc:docMk/>
            <pc:sldMk cId="2047233397" sldId="326"/>
            <ac:picMk id="2" creationId="{3BC2CB12-E9BF-4D2D-B572-3F4BD59785BB}"/>
          </ac:picMkLst>
        </pc:picChg>
        <pc:picChg chg="del">
          <ac:chgData name="" userId="daf57a72db43f7c6" providerId="LiveId" clId="{EDF2FE59-C245-4966-9E17-306DF2FC2FF2}" dt="2021-08-06T00:46:58.092" v="1411" actId="478"/>
          <ac:picMkLst>
            <pc:docMk/>
            <pc:sldMk cId="2047233397" sldId="326"/>
            <ac:picMk id="4" creationId="{D0701703-DC77-4709-999F-03EB07A27BD1}"/>
          </ac:picMkLst>
        </pc:picChg>
        <pc:picChg chg="del">
          <ac:chgData name="" userId="daf57a72db43f7c6" providerId="LiveId" clId="{EDF2FE59-C245-4966-9E17-306DF2FC2FF2}" dt="2021-08-06T00:46:58.092" v="1411" actId="478"/>
          <ac:picMkLst>
            <pc:docMk/>
            <pc:sldMk cId="2047233397" sldId="326"/>
            <ac:picMk id="5" creationId="{01E5782E-785E-4E41-AC73-DA4C09D55E02}"/>
          </ac:picMkLst>
        </pc:picChg>
        <pc:picChg chg="add mod">
          <ac:chgData name="" userId="daf57a72db43f7c6" providerId="LiveId" clId="{EDF2FE59-C245-4966-9E17-306DF2FC2FF2}" dt="2021-08-06T00:52:23.917" v="2105" actId="1076"/>
          <ac:picMkLst>
            <pc:docMk/>
            <pc:sldMk cId="2047233397" sldId="326"/>
            <ac:picMk id="12" creationId="{A707A4B2-25D0-461B-A737-8FA498E609D8}"/>
          </ac:picMkLst>
        </pc:picChg>
      </pc:sldChg>
    </pc:docChg>
  </pc:docChgLst>
  <pc:docChgLst>
    <pc:chgData userId="daf57a72db43f7c6" providerId="LiveId" clId="{E9B6A8C0-3128-4479-95FB-5BD4CC1D3838}"/>
    <pc:docChg chg="delSld modSld">
      <pc:chgData name="" userId="daf57a72db43f7c6" providerId="LiveId" clId="{E9B6A8C0-3128-4479-95FB-5BD4CC1D3838}" dt="2021-07-31T05:47:58.503" v="194" actId="2696"/>
      <pc:docMkLst>
        <pc:docMk/>
      </pc:docMkLst>
      <pc:sldChg chg="addSp modSp modAnim">
        <pc:chgData name="" userId="daf57a72db43f7c6" providerId="LiveId" clId="{E9B6A8C0-3128-4479-95FB-5BD4CC1D3838}" dt="2021-07-31T05:46:50.217" v="193" actId="20577"/>
        <pc:sldMkLst>
          <pc:docMk/>
          <pc:sldMk cId="2194050810" sldId="256"/>
        </pc:sldMkLst>
        <pc:spChg chg="add mod">
          <ac:chgData name="" userId="daf57a72db43f7c6" providerId="LiveId" clId="{E9B6A8C0-3128-4479-95FB-5BD4CC1D3838}" dt="2021-07-31T05:46:50.217" v="193" actId="20577"/>
          <ac:spMkLst>
            <pc:docMk/>
            <pc:sldMk cId="2194050810" sldId="256"/>
            <ac:spMk id="3" creationId="{4CD41D5A-9FDF-4607-AA61-E13346A301EE}"/>
          </ac:spMkLst>
        </pc:spChg>
        <pc:spChg chg="mod">
          <ac:chgData name="" userId="daf57a72db43f7c6" providerId="LiveId" clId="{E9B6A8C0-3128-4479-95FB-5BD4CC1D3838}" dt="2021-07-31T05:45:34.988" v="122" actId="1076"/>
          <ac:spMkLst>
            <pc:docMk/>
            <pc:sldMk cId="2194050810" sldId="256"/>
            <ac:spMk id="5" creationId="{00000000-0000-0000-0000-000000000000}"/>
          </ac:spMkLst>
        </pc:spChg>
        <pc:spChg chg="mod">
          <ac:chgData name="" userId="daf57a72db43f7c6" providerId="LiveId" clId="{E9B6A8C0-3128-4479-95FB-5BD4CC1D3838}" dt="2021-07-31T05:46:42.076" v="188" actId="1076"/>
          <ac:spMkLst>
            <pc:docMk/>
            <pc:sldMk cId="2194050810" sldId="256"/>
            <ac:spMk id="6" creationId="{00000000-0000-0000-0000-000000000000}"/>
          </ac:spMkLst>
        </pc:spChg>
        <pc:spChg chg="mod">
          <ac:chgData name="" userId="daf57a72db43f7c6" providerId="LiveId" clId="{E9B6A8C0-3128-4479-95FB-5BD4CC1D3838}" dt="2021-07-31T05:44:20.685" v="49" actId="1076"/>
          <ac:spMkLst>
            <pc:docMk/>
            <pc:sldMk cId="2194050810" sldId="256"/>
            <ac:spMk id="24" creationId="{00000000-0000-0000-0000-000000000000}"/>
          </ac:spMkLst>
        </pc:spChg>
      </pc:sldChg>
    </pc:docChg>
  </pc:docChgLst>
  <pc:docChgLst>
    <pc:chgData userId="daf57a72db43f7c6" providerId="LiveId" clId="{357AA7D3-144D-4BBB-8B44-F7EFC01B0B5A}"/>
    <pc:docChg chg="undo custSel addSld delSld modSld sldOrd modMainMaster">
      <pc:chgData name="" userId="daf57a72db43f7c6" providerId="LiveId" clId="{357AA7D3-144D-4BBB-8B44-F7EFC01B0B5A}" dt="2021-08-10T08:22:24.360" v="5952" actId="2711"/>
      <pc:docMkLst>
        <pc:docMk/>
      </pc:docMkLst>
      <pc:sldChg chg="modSp">
        <pc:chgData name="" userId="daf57a72db43f7c6" providerId="LiveId" clId="{357AA7D3-144D-4BBB-8B44-F7EFC01B0B5A}" dt="2021-08-10T08:22:24.360" v="5952" actId="2711"/>
        <pc:sldMkLst>
          <pc:docMk/>
          <pc:sldMk cId="2194050810" sldId="256"/>
        </pc:sldMkLst>
        <pc:spChg chg="mod">
          <ac:chgData name="" userId="daf57a72db43f7c6" providerId="LiveId" clId="{357AA7D3-144D-4BBB-8B44-F7EFC01B0B5A}" dt="2021-08-10T08:22:24.360" v="5952" actId="2711"/>
          <ac:spMkLst>
            <pc:docMk/>
            <pc:sldMk cId="2194050810" sldId="256"/>
            <ac:spMk id="2" creationId="{00000000-0000-0000-0000-000000000000}"/>
          </ac:spMkLst>
        </pc:spChg>
        <pc:spChg chg="mod">
          <ac:chgData name="" userId="daf57a72db43f7c6" providerId="LiveId" clId="{357AA7D3-144D-4BBB-8B44-F7EFC01B0B5A}" dt="2021-08-10T08:22:24.360" v="5952" actId="2711"/>
          <ac:spMkLst>
            <pc:docMk/>
            <pc:sldMk cId="2194050810" sldId="256"/>
            <ac:spMk id="3" creationId="{4CD41D5A-9FDF-4607-AA61-E13346A301EE}"/>
          </ac:spMkLst>
        </pc:spChg>
        <pc:spChg chg="mod">
          <ac:chgData name="" userId="daf57a72db43f7c6" providerId="LiveId" clId="{357AA7D3-144D-4BBB-8B44-F7EFC01B0B5A}" dt="2021-08-10T08:22:24.360" v="5952" actId="2711"/>
          <ac:spMkLst>
            <pc:docMk/>
            <pc:sldMk cId="2194050810" sldId="256"/>
            <ac:spMk id="5" creationId="{00000000-0000-0000-0000-000000000000}"/>
          </ac:spMkLst>
        </pc:spChg>
        <pc:spChg chg="mod">
          <ac:chgData name="" userId="daf57a72db43f7c6" providerId="LiveId" clId="{357AA7D3-144D-4BBB-8B44-F7EFC01B0B5A}" dt="2021-08-10T08:22:24.360" v="5952" actId="2711"/>
          <ac:spMkLst>
            <pc:docMk/>
            <pc:sldMk cId="2194050810" sldId="256"/>
            <ac:spMk id="6" creationId="{00000000-0000-0000-0000-000000000000}"/>
          </ac:spMkLst>
        </pc:spChg>
        <pc:spChg chg="mod">
          <ac:chgData name="" userId="daf57a72db43f7c6" providerId="LiveId" clId="{357AA7D3-144D-4BBB-8B44-F7EFC01B0B5A}" dt="2021-08-10T08:22:24.360" v="5952" actId="2711"/>
          <ac:spMkLst>
            <pc:docMk/>
            <pc:sldMk cId="2194050810" sldId="256"/>
            <ac:spMk id="24" creationId="{00000000-0000-0000-0000-000000000000}"/>
          </ac:spMkLst>
        </pc:spChg>
      </pc:sldChg>
      <pc:sldChg chg="addSp delSp modSp">
        <pc:chgData name="" userId="daf57a72db43f7c6" providerId="LiveId" clId="{357AA7D3-144D-4BBB-8B44-F7EFC01B0B5A}" dt="2021-08-10T06:16:32.458" v="2319" actId="2711"/>
        <pc:sldMkLst>
          <pc:docMk/>
          <pc:sldMk cId="2491814061" sldId="297"/>
        </pc:sldMkLst>
        <pc:spChg chg="mod">
          <ac:chgData name="" userId="daf57a72db43f7c6" providerId="LiveId" clId="{357AA7D3-144D-4BBB-8B44-F7EFC01B0B5A}" dt="2021-08-10T06:16:32.458" v="2319" actId="2711"/>
          <ac:spMkLst>
            <pc:docMk/>
            <pc:sldMk cId="2491814061" sldId="297"/>
            <ac:spMk id="3" creationId="{4BF5F16B-C0A7-497F-B761-D78EFEF61278}"/>
          </ac:spMkLst>
        </pc:spChg>
        <pc:spChg chg="del">
          <ac:chgData name="" userId="daf57a72db43f7c6" providerId="LiveId" clId="{357AA7D3-144D-4BBB-8B44-F7EFC01B0B5A}" dt="2021-08-10T05:40:18.474" v="450" actId="478"/>
          <ac:spMkLst>
            <pc:docMk/>
            <pc:sldMk cId="2491814061" sldId="297"/>
            <ac:spMk id="9" creationId="{7E735A64-A5A6-45D1-9A7C-A5931495458F}"/>
          </ac:spMkLst>
        </pc:spChg>
        <pc:spChg chg="del">
          <ac:chgData name="" userId="daf57a72db43f7c6" providerId="LiveId" clId="{357AA7D3-144D-4BBB-8B44-F7EFC01B0B5A}" dt="2021-08-10T05:40:18.474" v="450" actId="478"/>
          <ac:spMkLst>
            <pc:docMk/>
            <pc:sldMk cId="2491814061" sldId="297"/>
            <ac:spMk id="10" creationId="{0A22382F-9CC1-48B7-9F30-8DFC58B38820}"/>
          </ac:spMkLst>
        </pc:spChg>
        <pc:spChg chg="mod">
          <ac:chgData name="" userId="daf57a72db43f7c6" providerId="LiveId" clId="{357AA7D3-144D-4BBB-8B44-F7EFC01B0B5A}" dt="2021-08-10T06:16:32.458" v="2319" actId="2711"/>
          <ac:spMkLst>
            <pc:docMk/>
            <pc:sldMk cId="2491814061" sldId="297"/>
            <ac:spMk id="17" creationId="{00000000-0000-0000-0000-000000000000}"/>
          </ac:spMkLst>
        </pc:spChg>
        <pc:spChg chg="mod">
          <ac:chgData name="" userId="daf57a72db43f7c6" providerId="LiveId" clId="{357AA7D3-144D-4BBB-8B44-F7EFC01B0B5A}" dt="2021-08-10T06:16:32.458" v="2319" actId="2711"/>
          <ac:spMkLst>
            <pc:docMk/>
            <pc:sldMk cId="2491814061" sldId="297"/>
            <ac:spMk id="18" creationId="{00000000-0000-0000-0000-000000000000}"/>
          </ac:spMkLst>
        </pc:spChg>
        <pc:spChg chg="add mod">
          <ac:chgData name="" userId="daf57a72db43f7c6" providerId="LiveId" clId="{357AA7D3-144D-4BBB-8B44-F7EFC01B0B5A}" dt="2021-08-10T06:16:32.458" v="2319" actId="2711"/>
          <ac:spMkLst>
            <pc:docMk/>
            <pc:sldMk cId="2491814061" sldId="297"/>
            <ac:spMk id="27" creationId="{CEAC8B81-418B-411E-A6FC-0F6D3A0C254B}"/>
          </ac:spMkLst>
        </pc:spChg>
        <pc:grpChg chg="del">
          <ac:chgData name="" userId="daf57a72db43f7c6" providerId="LiveId" clId="{357AA7D3-144D-4BBB-8B44-F7EFC01B0B5A}" dt="2021-08-10T05:40:18.474" v="450" actId="478"/>
          <ac:grpSpMkLst>
            <pc:docMk/>
            <pc:sldMk cId="2491814061" sldId="297"/>
            <ac:grpSpMk id="7" creationId="{DD9758C2-98FC-4CE3-9D57-E1158A6AE7A6}"/>
          </ac:grpSpMkLst>
        </pc:grpChg>
        <pc:picChg chg="del">
          <ac:chgData name="" userId="daf57a72db43f7c6" providerId="LiveId" clId="{357AA7D3-144D-4BBB-8B44-F7EFC01B0B5A}" dt="2021-08-10T05:40:18.474" v="450" actId="478"/>
          <ac:picMkLst>
            <pc:docMk/>
            <pc:sldMk cId="2491814061" sldId="297"/>
            <ac:picMk id="2" creationId="{3BC2CB12-E9BF-4D2D-B572-3F4BD59785BB}"/>
          </ac:picMkLst>
        </pc:picChg>
        <pc:picChg chg="del">
          <ac:chgData name="" userId="daf57a72db43f7c6" providerId="LiveId" clId="{357AA7D3-144D-4BBB-8B44-F7EFC01B0B5A}" dt="2021-08-10T05:40:21.049" v="451" actId="478"/>
          <ac:picMkLst>
            <pc:docMk/>
            <pc:sldMk cId="2491814061" sldId="297"/>
            <ac:picMk id="4" creationId="{D0701703-DC77-4709-999F-03EB07A27BD1}"/>
          </ac:picMkLst>
        </pc:picChg>
        <pc:picChg chg="del">
          <ac:chgData name="" userId="daf57a72db43f7c6" providerId="LiveId" clId="{357AA7D3-144D-4BBB-8B44-F7EFC01B0B5A}" dt="2021-08-10T05:40:21.049" v="451" actId="478"/>
          <ac:picMkLst>
            <pc:docMk/>
            <pc:sldMk cId="2491814061" sldId="297"/>
            <ac:picMk id="5" creationId="{01E5782E-785E-4E41-AC73-DA4C09D55E02}"/>
          </ac:picMkLst>
        </pc:picChg>
        <pc:cxnChg chg="add mod">
          <ac:chgData name="" userId="daf57a72db43f7c6" providerId="LiveId" clId="{357AA7D3-144D-4BBB-8B44-F7EFC01B0B5A}" dt="2021-08-10T05:50:50.776" v="1083" actId="692"/>
          <ac:cxnSpMkLst>
            <pc:docMk/>
            <pc:sldMk cId="2491814061" sldId="297"/>
            <ac:cxnSpMk id="12" creationId="{9F88FA65-281A-4499-A2DC-548B3693F0C4}"/>
          </ac:cxnSpMkLst>
        </pc:cxnChg>
        <pc:cxnChg chg="add del mod">
          <ac:chgData name="" userId="daf57a72db43f7c6" providerId="LiveId" clId="{357AA7D3-144D-4BBB-8B44-F7EFC01B0B5A}" dt="2021-08-10T05:51:55.074" v="1095" actId="478"/>
          <ac:cxnSpMkLst>
            <pc:docMk/>
            <pc:sldMk cId="2491814061" sldId="297"/>
            <ac:cxnSpMk id="14" creationId="{1A6CEC3D-63FA-4D1F-BFD7-E97E27A821A7}"/>
          </ac:cxnSpMkLst>
        </pc:cxnChg>
      </pc:sldChg>
      <pc:sldChg chg="addSp delSp modSp">
        <pc:chgData name="" userId="daf57a72db43f7c6" providerId="LiveId" clId="{357AA7D3-144D-4BBB-8B44-F7EFC01B0B5A}" dt="2021-08-10T05:35:32.809" v="360" actId="2711"/>
        <pc:sldMkLst>
          <pc:docMk/>
          <pc:sldMk cId="2047233397" sldId="326"/>
        </pc:sldMkLst>
        <pc:spChg chg="add mod">
          <ac:chgData name="" userId="daf57a72db43f7c6" providerId="LiveId" clId="{357AA7D3-144D-4BBB-8B44-F7EFC01B0B5A}" dt="2021-08-10T05:35:32.809" v="360" actId="2711"/>
          <ac:spMkLst>
            <pc:docMk/>
            <pc:sldMk cId="2047233397" sldId="326"/>
            <ac:spMk id="2" creationId="{3B1F1F67-B63F-4FF7-B5A6-C054BFDB4C44}"/>
          </ac:spMkLst>
        </pc:spChg>
        <pc:spChg chg="add del mod">
          <ac:chgData name="" userId="daf57a72db43f7c6" providerId="LiveId" clId="{357AA7D3-144D-4BBB-8B44-F7EFC01B0B5A}" dt="2021-08-10T05:32:04.985" v="328" actId="478"/>
          <ac:spMkLst>
            <pc:docMk/>
            <pc:sldMk cId="2047233397" sldId="326"/>
            <ac:spMk id="3" creationId="{3CCF4AA4-1DC1-498E-9A49-C3BE6F6E4C64}"/>
          </ac:spMkLst>
        </pc:spChg>
        <pc:spChg chg="add mod">
          <ac:chgData name="" userId="daf57a72db43f7c6" providerId="LiveId" clId="{357AA7D3-144D-4BBB-8B44-F7EFC01B0B5A}" dt="2021-08-10T05:35:32.809" v="360" actId="2711"/>
          <ac:spMkLst>
            <pc:docMk/>
            <pc:sldMk cId="2047233397" sldId="326"/>
            <ac:spMk id="4" creationId="{5630AE18-6C16-4FB5-A6F7-BA6071C2B3F5}"/>
          </ac:spMkLst>
        </pc:spChg>
        <pc:spChg chg="del mod">
          <ac:chgData name="" userId="daf57a72db43f7c6" providerId="LiveId" clId="{357AA7D3-144D-4BBB-8B44-F7EFC01B0B5A}" dt="2021-08-10T05:29:04.862" v="42"/>
          <ac:spMkLst>
            <pc:docMk/>
            <pc:sldMk cId="2047233397" sldId="326"/>
            <ac:spMk id="8" creationId="{CB22FB21-C33D-45CD-B2C2-5D6DEBA33BBD}"/>
          </ac:spMkLst>
        </pc:spChg>
        <pc:spChg chg="del">
          <ac:chgData name="" userId="daf57a72db43f7c6" providerId="LiveId" clId="{357AA7D3-144D-4BBB-8B44-F7EFC01B0B5A}" dt="2021-08-10T05:29:04.858" v="40" actId="478"/>
          <ac:spMkLst>
            <pc:docMk/>
            <pc:sldMk cId="2047233397" sldId="326"/>
            <ac:spMk id="13" creationId="{6319B00B-4697-41B4-AF7D-100185FABFF0}"/>
          </ac:spMkLst>
        </pc:spChg>
        <pc:spChg chg="mod">
          <ac:chgData name="" userId="daf57a72db43f7c6" providerId="LiveId" clId="{357AA7D3-144D-4BBB-8B44-F7EFC01B0B5A}" dt="2021-08-10T05:35:32.809" v="360" actId="2711"/>
          <ac:spMkLst>
            <pc:docMk/>
            <pc:sldMk cId="2047233397" sldId="326"/>
            <ac:spMk id="17" creationId="{00000000-0000-0000-0000-000000000000}"/>
          </ac:spMkLst>
        </pc:spChg>
        <pc:spChg chg="mod">
          <ac:chgData name="" userId="daf57a72db43f7c6" providerId="LiveId" clId="{357AA7D3-144D-4BBB-8B44-F7EFC01B0B5A}" dt="2021-08-10T05:35:32.809" v="360" actId="2711"/>
          <ac:spMkLst>
            <pc:docMk/>
            <pc:sldMk cId="2047233397" sldId="326"/>
            <ac:spMk id="18" creationId="{00000000-0000-0000-0000-000000000000}"/>
          </ac:spMkLst>
        </pc:spChg>
        <pc:picChg chg="add mod">
          <ac:chgData name="" userId="daf57a72db43f7c6" providerId="LiveId" clId="{357AA7D3-144D-4BBB-8B44-F7EFC01B0B5A}" dt="2021-08-10T05:33:26.997" v="340" actId="1076"/>
          <ac:picMkLst>
            <pc:docMk/>
            <pc:sldMk cId="2047233397" sldId="326"/>
            <ac:picMk id="9" creationId="{35854E9A-3184-4B01-B1F3-BDC1D7FF285B}"/>
          </ac:picMkLst>
        </pc:picChg>
        <pc:picChg chg="add mod">
          <ac:chgData name="" userId="daf57a72db43f7c6" providerId="LiveId" clId="{357AA7D3-144D-4BBB-8B44-F7EFC01B0B5A}" dt="2021-08-10T05:33:26.997" v="340" actId="1076"/>
          <ac:picMkLst>
            <pc:docMk/>
            <pc:sldMk cId="2047233397" sldId="326"/>
            <ac:picMk id="10" creationId="{9B14B0E5-815F-4A43-9CB5-EF0BC605626A}"/>
          </ac:picMkLst>
        </pc:picChg>
        <pc:picChg chg="del">
          <ac:chgData name="" userId="daf57a72db43f7c6" providerId="LiveId" clId="{357AA7D3-144D-4BBB-8B44-F7EFC01B0B5A}" dt="2021-08-10T05:29:04.858" v="40" actId="478"/>
          <ac:picMkLst>
            <pc:docMk/>
            <pc:sldMk cId="2047233397" sldId="326"/>
            <ac:picMk id="12" creationId="{A707A4B2-25D0-461B-A737-8FA498E609D8}"/>
          </ac:picMkLst>
        </pc:picChg>
      </pc:sldChg>
      <pc:sldMasterChg chg="modSp">
        <pc:chgData name="" userId="daf57a72db43f7c6" providerId="LiveId" clId="{357AA7D3-144D-4BBB-8B44-F7EFC01B0B5A}" dt="2021-08-10T07:31:26.026" v="4279" actId="2711"/>
        <pc:sldMasterMkLst>
          <pc:docMk/>
          <pc:sldMasterMk cId="3123359450" sldId="2147483660"/>
        </pc:sldMasterMkLst>
        <pc:spChg chg="mod">
          <ac:chgData name="" userId="daf57a72db43f7c6" providerId="LiveId" clId="{357AA7D3-144D-4BBB-8B44-F7EFC01B0B5A}" dt="2021-08-10T07:31:26.026" v="4279" actId="2711"/>
          <ac:spMkLst>
            <pc:docMk/>
            <pc:sldMasterMk cId="3123359450" sldId="2147483660"/>
            <ac:spMk id="2" creationId="{00000000-0000-0000-0000-000000000000}"/>
          </ac:spMkLst>
        </pc:spChg>
        <pc:spChg chg="mod">
          <ac:chgData name="" userId="daf57a72db43f7c6" providerId="LiveId" clId="{357AA7D3-144D-4BBB-8B44-F7EFC01B0B5A}" dt="2021-08-10T07:31:26.026" v="4279" actId="2711"/>
          <ac:spMkLst>
            <pc:docMk/>
            <pc:sldMasterMk cId="3123359450" sldId="2147483660"/>
            <ac:spMk id="3" creationId="{00000000-0000-0000-0000-000000000000}"/>
          </ac:spMkLst>
        </pc:spChg>
        <pc:spChg chg="mod">
          <ac:chgData name="" userId="daf57a72db43f7c6" providerId="LiveId" clId="{357AA7D3-144D-4BBB-8B44-F7EFC01B0B5A}" dt="2021-08-10T07:31:26.026" v="4279" actId="2711"/>
          <ac:spMkLst>
            <pc:docMk/>
            <pc:sldMasterMk cId="3123359450" sldId="2147483660"/>
            <ac:spMk id="4" creationId="{00000000-0000-0000-0000-000000000000}"/>
          </ac:spMkLst>
        </pc:spChg>
        <pc:spChg chg="mod">
          <ac:chgData name="" userId="daf57a72db43f7c6" providerId="LiveId" clId="{357AA7D3-144D-4BBB-8B44-F7EFC01B0B5A}" dt="2021-08-10T07:31:26.026" v="4279" actId="2711"/>
          <ac:spMkLst>
            <pc:docMk/>
            <pc:sldMasterMk cId="3123359450" sldId="2147483660"/>
            <ac:spMk id="5" creationId="{00000000-0000-0000-0000-000000000000}"/>
          </ac:spMkLst>
        </pc:spChg>
        <pc:spChg chg="mod">
          <ac:chgData name="" userId="daf57a72db43f7c6" providerId="LiveId" clId="{357AA7D3-144D-4BBB-8B44-F7EFC01B0B5A}" dt="2021-08-10T07:31:26.026" v="4279" actId="2711"/>
          <ac:spMkLst>
            <pc:docMk/>
            <pc:sldMasterMk cId="3123359450" sldId="2147483660"/>
            <ac:spMk id="6" creationId="{00000000-0000-0000-0000-000000000000}"/>
          </ac:spMkLst>
        </pc:spChg>
      </pc:sldMasterChg>
    </pc:docChg>
  </pc:docChgLst>
  <pc:docChgLst>
    <pc:chgData userId="daf57a72db43f7c6" providerId="LiveId" clId="{80FDE5EF-5AC8-4811-B53C-8E99CC4FCC09}"/>
    <pc:docChg chg="undo custSel addSld delSld modSld sldOrd">
      <pc:chgData name="" userId="daf57a72db43f7c6" providerId="LiveId" clId="{80FDE5EF-5AC8-4811-B53C-8E99CC4FCC09}" dt="2021-08-19T02:36:25.427" v="4936"/>
      <pc:docMkLst>
        <pc:docMk/>
      </pc:docMkLst>
      <pc:sldChg chg="modSp">
        <pc:chgData name="" userId="daf57a72db43f7c6" providerId="LiveId" clId="{80FDE5EF-5AC8-4811-B53C-8E99CC4FCC09}" dt="2021-08-17T05:32:29.962" v="313" actId="20577"/>
        <pc:sldMkLst>
          <pc:docMk/>
          <pc:sldMk cId="2194050810" sldId="256"/>
        </pc:sldMkLst>
        <pc:spChg chg="mod">
          <ac:chgData name="" userId="daf57a72db43f7c6" providerId="LiveId" clId="{80FDE5EF-5AC8-4811-B53C-8E99CC4FCC09}" dt="2021-08-17T05:32:29.962" v="313" actId="20577"/>
          <ac:spMkLst>
            <pc:docMk/>
            <pc:sldMk cId="2194050810" sldId="256"/>
            <ac:spMk id="3" creationId="{4CD41D5A-9FDF-4607-AA61-E13346A301EE}"/>
          </ac:spMkLst>
        </pc:spChg>
      </pc:sldChg>
      <pc:sldChg chg="addSp delSp modSp">
        <pc:chgData name="" userId="daf57a72db43f7c6" providerId="LiveId" clId="{80FDE5EF-5AC8-4811-B53C-8E99CC4FCC09}" dt="2021-08-17T07:50:42.748" v="4912" actId="255"/>
        <pc:sldMkLst>
          <pc:docMk/>
          <pc:sldMk cId="2491814061" sldId="297"/>
        </pc:sldMkLst>
        <pc:spChg chg="add mod">
          <ac:chgData name="" userId="daf57a72db43f7c6" providerId="LiveId" clId="{80FDE5EF-5AC8-4811-B53C-8E99CC4FCC09}" dt="2021-08-17T06:05:59.697" v="1601" actId="1076"/>
          <ac:spMkLst>
            <pc:docMk/>
            <pc:sldMk cId="2491814061" sldId="297"/>
            <ac:spMk id="2" creationId="{B521D0B5-B2AC-49D3-BCA8-B5BAE9DD9C53}"/>
          </ac:spMkLst>
        </pc:spChg>
        <pc:spChg chg="add mod">
          <ac:chgData name="" userId="daf57a72db43f7c6" providerId="LiveId" clId="{80FDE5EF-5AC8-4811-B53C-8E99CC4FCC09}" dt="2021-08-17T06:05:24.957" v="1598" actId="1076"/>
          <ac:spMkLst>
            <pc:docMk/>
            <pc:sldMk cId="2491814061" sldId="297"/>
            <ac:spMk id="3" creationId="{54C6B9E0-59EF-4646-805A-C9EA633188A9}"/>
          </ac:spMkLst>
        </pc:spChg>
        <pc:spChg chg="add del mod">
          <ac:chgData name="" userId="daf57a72db43f7c6" providerId="LiveId" clId="{80FDE5EF-5AC8-4811-B53C-8E99CC4FCC09}" dt="2021-08-17T07:50:30.245" v="4909" actId="478"/>
          <ac:spMkLst>
            <pc:docMk/>
            <pc:sldMk cId="2491814061" sldId="297"/>
            <ac:spMk id="4" creationId="{9B589AA7-B5F1-4C73-B653-BFF227C47301}"/>
          </ac:spMkLst>
        </pc:spChg>
        <pc:spChg chg="del mod">
          <ac:chgData name="" userId="daf57a72db43f7c6" providerId="LiveId" clId="{80FDE5EF-5AC8-4811-B53C-8E99CC4FCC09}" dt="2021-08-17T05:52:40.036" v="535"/>
          <ac:spMkLst>
            <pc:docMk/>
            <pc:sldMk cId="2491814061" sldId="297"/>
            <ac:spMk id="7" creationId="{8E38F0A8-3108-4974-AA70-D62EC83F8234}"/>
          </ac:spMkLst>
        </pc:spChg>
        <pc:spChg chg="mod">
          <ac:chgData name="" userId="daf57a72db43f7c6" providerId="LiveId" clId="{80FDE5EF-5AC8-4811-B53C-8E99CC4FCC09}" dt="2021-08-17T07:50:42.748" v="4912" actId="255"/>
          <ac:spMkLst>
            <pc:docMk/>
            <pc:sldMk cId="2491814061" sldId="297"/>
            <ac:spMk id="10" creationId="{810BAF5F-A239-40D9-B461-662FE531DDD4}"/>
          </ac:spMkLst>
        </pc:spChg>
        <pc:spChg chg="mod">
          <ac:chgData name="" userId="daf57a72db43f7c6" providerId="LiveId" clId="{80FDE5EF-5AC8-4811-B53C-8E99CC4FCC09}" dt="2021-08-12T17:44:37.505" v="94"/>
          <ac:spMkLst>
            <pc:docMk/>
            <pc:sldMk cId="2491814061" sldId="297"/>
            <ac:spMk id="17" creationId="{00000000-0000-0000-0000-000000000000}"/>
          </ac:spMkLst>
        </pc:spChg>
        <pc:spChg chg="mod">
          <ac:chgData name="" userId="daf57a72db43f7c6" providerId="LiveId" clId="{80FDE5EF-5AC8-4811-B53C-8E99CC4FCC09}" dt="2021-08-12T17:44:47.237" v="120"/>
          <ac:spMkLst>
            <pc:docMk/>
            <pc:sldMk cId="2491814061" sldId="297"/>
            <ac:spMk id="18" creationId="{00000000-0000-0000-0000-000000000000}"/>
          </ac:spMkLst>
        </pc:spChg>
        <pc:grpChg chg="add mod">
          <ac:chgData name="" userId="daf57a72db43f7c6" providerId="LiveId" clId="{80FDE5EF-5AC8-4811-B53C-8E99CC4FCC09}" dt="2021-08-17T07:50:37.496" v="4911" actId="1076"/>
          <ac:grpSpMkLst>
            <pc:docMk/>
            <pc:sldMk cId="2491814061" sldId="297"/>
            <ac:grpSpMk id="8" creationId="{1D1989FE-176E-44D1-90E3-8D09F063AD86}"/>
          </ac:grpSpMkLst>
        </pc:grpChg>
        <pc:picChg chg="del">
          <ac:chgData name="" userId="daf57a72db43f7c6" providerId="LiveId" clId="{80FDE5EF-5AC8-4811-B53C-8E99CC4FCC09}" dt="2021-08-17T05:46:17.844" v="530" actId="478"/>
          <ac:picMkLst>
            <pc:docMk/>
            <pc:sldMk cId="2491814061" sldId="297"/>
            <ac:picMk id="9" creationId="{0AED8CB1-132D-4BDB-8B8B-AA06BC8687BF}"/>
          </ac:picMkLst>
        </pc:picChg>
        <pc:picChg chg="del">
          <ac:chgData name="" userId="daf57a72db43f7c6" providerId="LiveId" clId="{80FDE5EF-5AC8-4811-B53C-8E99CC4FCC09}" dt="2021-08-17T05:46:17.844" v="530" actId="478"/>
          <ac:picMkLst>
            <pc:docMk/>
            <pc:sldMk cId="2491814061" sldId="297"/>
            <ac:picMk id="10" creationId="{F9C26DD6-E786-420D-9BCA-28CDF7225505}"/>
          </ac:picMkLst>
        </pc:picChg>
        <pc:picChg chg="add mod">
          <ac:chgData name="" userId="daf57a72db43f7c6" providerId="LiveId" clId="{80FDE5EF-5AC8-4811-B53C-8E99CC4FCC09}" dt="2021-08-17T06:06:08.431" v="1603" actId="1076"/>
          <ac:picMkLst>
            <pc:docMk/>
            <pc:sldMk cId="2491814061" sldId="297"/>
            <ac:picMk id="1026" creationId="{3185BFB8-9416-4A59-B70A-648AC73B6AEB}"/>
          </ac:picMkLst>
        </pc:picChg>
      </pc:sldChg>
      <pc:sldChg chg="addSp delSp modSp delAnim modAnim">
        <pc:chgData name="" userId="daf57a72db43f7c6" providerId="LiveId" clId="{80FDE5EF-5AC8-4811-B53C-8E99CC4FCC09}" dt="2021-08-19T02:36:25.427" v="4936"/>
        <pc:sldMkLst>
          <pc:docMk/>
          <pc:sldMk cId="2047233397" sldId="326"/>
        </pc:sldMkLst>
        <pc:spChg chg="mod">
          <ac:chgData name="" userId="daf57a72db43f7c6" providerId="LiveId" clId="{80FDE5EF-5AC8-4811-B53C-8E99CC4FCC09}" dt="2021-08-17T05:39:33.515" v="450"/>
          <ac:spMkLst>
            <pc:docMk/>
            <pc:sldMk cId="2047233397" sldId="326"/>
            <ac:spMk id="2" creationId="{3B1F1F67-B63F-4FF7-B5A6-C054BFDB4C44}"/>
          </ac:spMkLst>
        </pc:spChg>
        <pc:spChg chg="mod">
          <ac:chgData name="" userId="daf57a72db43f7c6" providerId="LiveId" clId="{80FDE5EF-5AC8-4811-B53C-8E99CC4FCC09}" dt="2021-08-17T05:39:34.954" v="451" actId="1076"/>
          <ac:spMkLst>
            <pc:docMk/>
            <pc:sldMk cId="2047233397" sldId="326"/>
            <ac:spMk id="4" creationId="{5630AE18-6C16-4FB5-A6F7-BA6071C2B3F5}"/>
          </ac:spMkLst>
        </pc:spChg>
        <pc:picChg chg="add mod">
          <ac:chgData name="" userId="daf57a72db43f7c6" providerId="LiveId" clId="{80FDE5EF-5AC8-4811-B53C-8E99CC4FCC09}" dt="2021-08-19T02:36:22.597" v="4935" actId="1076"/>
          <ac:picMkLst>
            <pc:docMk/>
            <pc:sldMk cId="2047233397" sldId="326"/>
            <ac:picMk id="3" creationId="{597096E1-00C8-42CC-9E84-8C70EA027633}"/>
          </ac:picMkLst>
        </pc:picChg>
        <pc:picChg chg="add mod">
          <ac:chgData name="" userId="daf57a72db43f7c6" providerId="LiveId" clId="{80FDE5EF-5AC8-4811-B53C-8E99CC4FCC09}" dt="2021-08-17T07:13:19.924" v="4905" actId="1076"/>
          <ac:picMkLst>
            <pc:docMk/>
            <pc:sldMk cId="2047233397" sldId="326"/>
            <ac:picMk id="6" creationId="{111D8B69-7512-4E6E-930B-FC0976C9F512}"/>
          </ac:picMkLst>
        </pc:picChg>
        <pc:picChg chg="add del mod">
          <ac:chgData name="" userId="daf57a72db43f7c6" providerId="LiveId" clId="{80FDE5EF-5AC8-4811-B53C-8E99CC4FCC09}" dt="2021-08-19T02:36:13.129" v="4931" actId="478"/>
          <ac:picMkLst>
            <pc:docMk/>
            <pc:sldMk cId="2047233397" sldId="326"/>
            <ac:picMk id="7" creationId="{8E61FB42-C4DF-4E20-B3F5-65CC9D2E9580}"/>
          </ac:picMkLst>
        </pc:picChg>
      </pc:sldChg>
      <pc:sldChg chg="delSp modSp add ord">
        <pc:chgData name="" userId="daf57a72db43f7c6" providerId="LiveId" clId="{80FDE5EF-5AC8-4811-B53C-8E99CC4FCC09}" dt="2021-08-17T06:03:05.297" v="1546"/>
        <pc:sldMkLst>
          <pc:docMk/>
          <pc:sldMk cId="2170883410" sldId="366"/>
        </pc:sldMkLst>
        <pc:spChg chg="mod">
          <ac:chgData name="" userId="daf57a72db43f7c6" providerId="LiveId" clId="{80FDE5EF-5AC8-4811-B53C-8E99CC4FCC09}" dt="2021-08-17T06:03:05.297" v="1546"/>
          <ac:spMkLst>
            <pc:docMk/>
            <pc:sldMk cId="2170883410" sldId="366"/>
            <ac:spMk id="7" creationId="{8E38F0A8-3108-4974-AA70-D62EC83F8234}"/>
          </ac:spMkLst>
        </pc:spChg>
        <pc:spChg chg="mod">
          <ac:chgData name="" userId="daf57a72db43f7c6" providerId="LiveId" clId="{80FDE5EF-5AC8-4811-B53C-8E99CC4FCC09}" dt="2021-08-17T05:54:04.875" v="538" actId="20577"/>
          <ac:spMkLst>
            <pc:docMk/>
            <pc:sldMk cId="2170883410" sldId="366"/>
            <ac:spMk id="17" creationId="{00000000-0000-0000-0000-000000000000}"/>
          </ac:spMkLst>
        </pc:spChg>
        <pc:spChg chg="mod">
          <ac:chgData name="" userId="daf57a72db43f7c6" providerId="LiveId" clId="{80FDE5EF-5AC8-4811-B53C-8E99CC4FCC09}" dt="2021-08-17T05:54:09.197" v="582" actId="5793"/>
          <ac:spMkLst>
            <pc:docMk/>
            <pc:sldMk cId="2170883410" sldId="366"/>
            <ac:spMk id="18" creationId="{00000000-0000-0000-0000-000000000000}"/>
          </ac:spMkLst>
        </pc:spChg>
        <pc:picChg chg="del">
          <ac:chgData name="" userId="daf57a72db43f7c6" providerId="LiveId" clId="{80FDE5EF-5AC8-4811-B53C-8E99CC4FCC09}" dt="2021-08-17T05:53:41.572" v="537" actId="478"/>
          <ac:picMkLst>
            <pc:docMk/>
            <pc:sldMk cId="2170883410" sldId="366"/>
            <ac:picMk id="9" creationId="{0AED8CB1-132D-4BDB-8B8B-AA06BC8687BF}"/>
          </ac:picMkLst>
        </pc:picChg>
        <pc:picChg chg="del">
          <ac:chgData name="" userId="daf57a72db43f7c6" providerId="LiveId" clId="{80FDE5EF-5AC8-4811-B53C-8E99CC4FCC09}" dt="2021-08-17T05:53:41.572" v="537" actId="478"/>
          <ac:picMkLst>
            <pc:docMk/>
            <pc:sldMk cId="2170883410" sldId="366"/>
            <ac:picMk id="10" creationId="{F9C26DD6-E786-420D-9BCA-28CDF7225505}"/>
          </ac:picMkLst>
        </pc:picChg>
      </pc:sldChg>
      <pc:sldChg chg="addSp delSp modSp add del ord modAnim">
        <pc:chgData name="" userId="daf57a72db43f7c6" providerId="LiveId" clId="{80FDE5EF-5AC8-4811-B53C-8E99CC4FCC09}" dt="2021-08-17T07:51:14.298" v="4914" actId="207"/>
        <pc:sldMkLst>
          <pc:docMk/>
          <pc:sldMk cId="3292167758" sldId="368"/>
        </pc:sldMkLst>
        <pc:spChg chg="del mod">
          <ac:chgData name="" userId="daf57a72db43f7c6" providerId="LiveId" clId="{80FDE5EF-5AC8-4811-B53C-8E99CC4FCC09}" dt="2021-08-17T06:16:34.899" v="2020" actId="478"/>
          <ac:spMkLst>
            <pc:docMk/>
            <pc:sldMk cId="3292167758" sldId="368"/>
            <ac:spMk id="7" creationId="{8E38F0A8-3108-4974-AA70-D62EC83F8234}"/>
          </ac:spMkLst>
        </pc:spChg>
        <pc:spChg chg="mod">
          <ac:chgData name="" userId="daf57a72db43f7c6" providerId="LiveId" clId="{80FDE5EF-5AC8-4811-B53C-8E99CC4FCC09}" dt="2021-08-17T06:11:38.209" v="1990"/>
          <ac:spMkLst>
            <pc:docMk/>
            <pc:sldMk cId="3292167758" sldId="368"/>
            <ac:spMk id="17" creationId="{00000000-0000-0000-0000-000000000000}"/>
          </ac:spMkLst>
        </pc:spChg>
        <pc:spChg chg="mod">
          <ac:chgData name="" userId="daf57a72db43f7c6" providerId="LiveId" clId="{80FDE5EF-5AC8-4811-B53C-8E99CC4FCC09}" dt="2021-08-12T17:45:20.615" v="224"/>
          <ac:spMkLst>
            <pc:docMk/>
            <pc:sldMk cId="3292167758" sldId="368"/>
            <ac:spMk id="18" creationId="{00000000-0000-0000-0000-000000000000}"/>
          </ac:spMkLst>
        </pc:spChg>
        <pc:spChg chg="add del mod topLvl">
          <ac:chgData name="" userId="daf57a72db43f7c6" providerId="LiveId" clId="{80FDE5EF-5AC8-4811-B53C-8E99CC4FCC09}" dt="2021-08-17T06:31:37.261" v="2579" actId="478"/>
          <ac:spMkLst>
            <pc:docMk/>
            <pc:sldMk cId="3292167758" sldId="368"/>
            <ac:spMk id="26" creationId="{1166D806-8E2D-45A4-925C-16A6AA5A5BC3}"/>
          </ac:spMkLst>
        </pc:spChg>
        <pc:spChg chg="add mod topLvl">
          <ac:chgData name="" userId="daf57a72db43f7c6" providerId="LiveId" clId="{80FDE5EF-5AC8-4811-B53C-8E99CC4FCC09}" dt="2021-08-17T06:38:52.859" v="3134" actId="164"/>
          <ac:spMkLst>
            <pc:docMk/>
            <pc:sldMk cId="3292167758" sldId="368"/>
            <ac:spMk id="53" creationId="{2F076DDA-3090-4176-9A46-69D1E8C76FA4}"/>
          </ac:spMkLst>
        </pc:spChg>
        <pc:spChg chg="add mod ord topLvl">
          <ac:chgData name="" userId="daf57a72db43f7c6" providerId="LiveId" clId="{80FDE5EF-5AC8-4811-B53C-8E99CC4FCC09}" dt="2021-08-17T06:38:52.859" v="3134" actId="164"/>
          <ac:spMkLst>
            <pc:docMk/>
            <pc:sldMk cId="3292167758" sldId="368"/>
            <ac:spMk id="54" creationId="{5C8935BD-E915-4730-B92A-128AD49ED0A2}"/>
          </ac:spMkLst>
        </pc:spChg>
        <pc:spChg chg="add mod topLvl">
          <ac:chgData name="" userId="daf57a72db43f7c6" providerId="LiveId" clId="{80FDE5EF-5AC8-4811-B53C-8E99CC4FCC09}" dt="2021-08-17T06:38:52.859" v="3134" actId="164"/>
          <ac:spMkLst>
            <pc:docMk/>
            <pc:sldMk cId="3292167758" sldId="368"/>
            <ac:spMk id="69" creationId="{7B50E57F-75EF-4278-B6D0-5FB096ED31B7}"/>
          </ac:spMkLst>
        </pc:spChg>
        <pc:spChg chg="add mod topLvl">
          <ac:chgData name="" userId="daf57a72db43f7c6" providerId="LiveId" clId="{80FDE5EF-5AC8-4811-B53C-8E99CC4FCC09}" dt="2021-08-17T06:38:52.859" v="3134" actId="164"/>
          <ac:spMkLst>
            <pc:docMk/>
            <pc:sldMk cId="3292167758" sldId="368"/>
            <ac:spMk id="70" creationId="{C75F9F64-E8F1-448B-8EFB-6E8791122C4E}"/>
          </ac:spMkLst>
        </pc:spChg>
        <pc:spChg chg="add mod">
          <ac:chgData name="" userId="daf57a72db43f7c6" providerId="LiveId" clId="{80FDE5EF-5AC8-4811-B53C-8E99CC4FCC09}" dt="2021-08-17T07:51:14.298" v="4914" actId="207"/>
          <ac:spMkLst>
            <pc:docMk/>
            <pc:sldMk cId="3292167758" sldId="368"/>
            <ac:spMk id="72" creationId="{D717FF3E-C25F-4517-96C4-EC73DE7AC27E}"/>
          </ac:spMkLst>
        </pc:spChg>
        <pc:grpChg chg="add del mod topLvl">
          <ac:chgData name="" userId="daf57a72db43f7c6" providerId="LiveId" clId="{80FDE5EF-5AC8-4811-B53C-8E99CC4FCC09}" dt="2021-08-17T06:32:18.069" v="2593" actId="165"/>
          <ac:grpSpMkLst>
            <pc:docMk/>
            <pc:sldMk cId="3292167758" sldId="368"/>
            <ac:grpSpMk id="8" creationId="{E60719C4-CDB8-4B09-AB93-BD4A01351382}"/>
          </ac:grpSpMkLst>
        </pc:grpChg>
        <pc:grpChg chg="add del mod">
          <ac:chgData name="" userId="daf57a72db43f7c6" providerId="LiveId" clId="{80FDE5EF-5AC8-4811-B53C-8E99CC4FCC09}" dt="2021-08-17T06:31:04.508" v="2575" actId="165"/>
          <ac:grpSpMkLst>
            <pc:docMk/>
            <pc:sldMk cId="3292167758" sldId="368"/>
            <ac:grpSpMk id="11" creationId="{860F7B60-F8BA-414E-AA63-2B35A638AAF1}"/>
          </ac:grpSpMkLst>
        </pc:grpChg>
        <pc:grpChg chg="add del mod topLvl">
          <ac:chgData name="" userId="daf57a72db43f7c6" providerId="LiveId" clId="{80FDE5EF-5AC8-4811-B53C-8E99CC4FCC09}" dt="2021-08-17T06:31:34.379" v="2578" actId="478"/>
          <ac:grpSpMkLst>
            <pc:docMk/>
            <pc:sldMk cId="3292167758" sldId="368"/>
            <ac:grpSpMk id="27" creationId="{0A2D487A-C788-4E59-901D-438596EEA85F}"/>
          </ac:grpSpMkLst>
        </pc:grpChg>
        <pc:grpChg chg="add del mod topLvl">
          <ac:chgData name="" userId="daf57a72db43f7c6" providerId="LiveId" clId="{80FDE5EF-5AC8-4811-B53C-8E99CC4FCC09}" dt="2021-08-17T06:31:34.379" v="2578" actId="478"/>
          <ac:grpSpMkLst>
            <pc:docMk/>
            <pc:sldMk cId="3292167758" sldId="368"/>
            <ac:grpSpMk id="40" creationId="{AED0174C-2852-454D-A7AA-34C55A3F2C9E}"/>
          </ac:grpSpMkLst>
        </pc:grpChg>
        <pc:grpChg chg="add del mod topLvl">
          <ac:chgData name="" userId="daf57a72db43f7c6" providerId="LiveId" clId="{80FDE5EF-5AC8-4811-B53C-8E99CC4FCC09}" dt="2021-08-17T06:37:26.900" v="3080" actId="165"/>
          <ac:grpSpMkLst>
            <pc:docMk/>
            <pc:sldMk cId="3292167758" sldId="368"/>
            <ac:grpSpMk id="62" creationId="{7025798F-63A3-4AE1-A4AF-A7EF9CEA10A4}"/>
          </ac:grpSpMkLst>
        </pc:grpChg>
        <pc:grpChg chg="add del mod topLvl">
          <ac:chgData name="" userId="daf57a72db43f7c6" providerId="LiveId" clId="{80FDE5EF-5AC8-4811-B53C-8E99CC4FCC09}" dt="2021-08-17T06:37:39.821" v="3108" actId="165"/>
          <ac:grpSpMkLst>
            <pc:docMk/>
            <pc:sldMk cId="3292167758" sldId="368"/>
            <ac:grpSpMk id="68" creationId="{FCFD6DBF-0B60-4089-9BC7-4D6CDC337098}"/>
          </ac:grpSpMkLst>
        </pc:grpChg>
        <pc:grpChg chg="add mod">
          <ac:chgData name="" userId="daf57a72db43f7c6" providerId="LiveId" clId="{80FDE5EF-5AC8-4811-B53C-8E99CC4FCC09}" dt="2021-08-17T06:38:52.859" v="3134" actId="164"/>
          <ac:grpSpMkLst>
            <pc:docMk/>
            <pc:sldMk cId="3292167758" sldId="368"/>
            <ac:grpSpMk id="71" creationId="{16D4A5E8-3E48-4CFC-8A56-E23D09809F6A}"/>
          </ac:grpSpMkLst>
        </pc:grpChg>
        <pc:grpChg chg="add del mod">
          <ac:chgData name="" userId="daf57a72db43f7c6" providerId="LiveId" clId="{80FDE5EF-5AC8-4811-B53C-8E99CC4FCC09}" dt="2021-08-17T06:37:25.163" v="3079" actId="165"/>
          <ac:grpSpMkLst>
            <pc:docMk/>
            <pc:sldMk cId="3292167758" sldId="368"/>
            <ac:grpSpMk id="73" creationId="{57A85D35-271D-417E-977A-DB647D1380CE}"/>
          </ac:grpSpMkLst>
        </pc:grpChg>
        <pc:grpChg chg="add mod">
          <ac:chgData name="" userId="daf57a72db43f7c6" providerId="LiveId" clId="{80FDE5EF-5AC8-4811-B53C-8E99CC4FCC09}" dt="2021-08-17T06:38:52.859" v="3134" actId="164"/>
          <ac:grpSpMkLst>
            <pc:docMk/>
            <pc:sldMk cId="3292167758" sldId="368"/>
            <ac:grpSpMk id="74" creationId="{A7F23237-3DDD-4432-AF1E-746365939EFD}"/>
          </ac:grpSpMkLst>
        </pc:grpChg>
        <pc:grpChg chg="add mod">
          <ac:chgData name="" userId="daf57a72db43f7c6" providerId="LiveId" clId="{80FDE5EF-5AC8-4811-B53C-8E99CC4FCC09}" dt="2021-08-17T06:38:54.203" v="3135" actId="1076"/>
          <ac:grpSpMkLst>
            <pc:docMk/>
            <pc:sldMk cId="3292167758" sldId="368"/>
            <ac:grpSpMk id="75" creationId="{88A88CE3-AC78-4306-BEAE-788CECCC98DA}"/>
          </ac:grpSpMkLst>
        </pc:grpChg>
        <pc:graphicFrameChg chg="add mod modGraphic">
          <ac:chgData name="" userId="daf57a72db43f7c6" providerId="LiveId" clId="{80FDE5EF-5AC8-4811-B53C-8E99CC4FCC09}" dt="2021-08-17T06:38:40.292" v="3132" actId="1076"/>
          <ac:graphicFrameMkLst>
            <pc:docMk/>
            <pc:sldMk cId="3292167758" sldId="368"/>
            <ac:graphicFrameMk id="2" creationId="{FB8D81A2-1C11-4973-9906-4718B0AF5CA7}"/>
          </ac:graphicFrameMkLst>
        </pc:graphicFrame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4" creationId="{1AFB57EE-D093-4910-A38E-E012E8F46A70}"/>
          </ac:picMkLst>
        </pc:pic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6" creationId="{F7EF3CCD-C8FF-4C76-92AD-BE91D99C9F3B}"/>
          </ac:picMkLst>
        </pc:picChg>
        <pc:picChg chg="del">
          <ac:chgData name="" userId="daf57a72db43f7c6" providerId="LiveId" clId="{80FDE5EF-5AC8-4811-B53C-8E99CC4FCC09}" dt="2021-08-17T06:16:36.530" v="2021" actId="478"/>
          <ac:picMkLst>
            <pc:docMk/>
            <pc:sldMk cId="3292167758" sldId="368"/>
            <ac:picMk id="9" creationId="{0AED8CB1-132D-4BDB-8B8B-AA06BC8687BF}"/>
          </ac:picMkLst>
        </pc:picChg>
        <pc:picChg chg="del">
          <ac:chgData name="" userId="daf57a72db43f7c6" providerId="LiveId" clId="{80FDE5EF-5AC8-4811-B53C-8E99CC4FCC09}" dt="2021-08-17T06:16:36.530" v="2021" actId="478"/>
          <ac:picMkLst>
            <pc:docMk/>
            <pc:sldMk cId="3292167758" sldId="368"/>
            <ac:picMk id="10" creationId="{F9C26DD6-E786-420D-9BCA-28CDF7225505}"/>
          </ac:picMkLst>
        </pc:picChg>
        <pc:picChg chg="add del mod">
          <ac:chgData name="" userId="daf57a72db43f7c6" providerId="LiveId" clId="{80FDE5EF-5AC8-4811-B53C-8E99CC4FCC09}" dt="2021-08-17T06:29:31.522" v="2544" actId="478"/>
          <ac:picMkLst>
            <pc:docMk/>
            <pc:sldMk cId="3292167758" sldId="368"/>
            <ac:picMk id="12" creationId="{99B05C19-2092-4EEE-9CC9-12146E37AF43}"/>
          </ac:picMkLst>
        </pc:pic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13" creationId="{22E1DA03-F694-473B-BE46-429B8EB37467}"/>
          </ac:picMkLst>
        </pc:pic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14" creationId="{C2804AB3-CBBE-4A04-8EFF-00A8609FBACF}"/>
          </ac:picMkLst>
        </pc:pic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15" creationId="{C3537704-73BA-40DA-BC4F-DBAADE4C0B1E}"/>
          </ac:picMkLst>
        </pc:pic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16" creationId="{B55C84D9-A52D-410E-991B-59A2C23BA678}"/>
          </ac:picMkLst>
        </pc:pic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19" creationId="{9E355D70-BD91-4F53-91D8-BD39651BF38A}"/>
          </ac:picMkLst>
        </pc:pic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20" creationId="{FF0F8E4D-A555-43BB-B540-C7DEADB20BED}"/>
          </ac:picMkLst>
        </pc:pic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21" creationId="{E8C31960-70F0-4438-8A8A-D6E39DEBCC63}"/>
          </ac:picMkLst>
        </pc:pic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22" creationId="{FFDADBCF-4381-47C5-A9A9-0BD64C6BFACE}"/>
          </ac:picMkLst>
        </pc:pic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23" creationId="{F998448B-AD7B-4C36-B23F-8E881E0D635A}"/>
          </ac:picMkLst>
        </pc:picChg>
        <pc:picChg chg="add mod topLvl">
          <ac:chgData name="" userId="daf57a72db43f7c6" providerId="LiveId" clId="{80FDE5EF-5AC8-4811-B53C-8E99CC4FCC09}" dt="2021-08-17T06:34:55.300" v="2648" actId="164"/>
          <ac:picMkLst>
            <pc:docMk/>
            <pc:sldMk cId="3292167758" sldId="368"/>
            <ac:picMk id="24" creationId="{1387D715-BDFA-433E-B641-62F29A465EDD}"/>
          </ac:picMkLst>
        </pc:picChg>
        <pc:picChg chg="add del mod">
          <ac:chgData name="" userId="daf57a72db43f7c6" providerId="LiveId" clId="{80FDE5EF-5AC8-4811-B53C-8E99CC4FCC09}" dt="2021-08-17T06:29:53.492" v="2556" actId="478"/>
          <ac:picMkLst>
            <pc:docMk/>
            <pc:sldMk cId="3292167758" sldId="368"/>
            <ac:picMk id="25" creationId="{B256A8D2-1F2F-4577-BE40-D964E14DC4E8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55" creationId="{EFCE1D56-6E8A-46CC-B7D2-D7D1739B11F0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56" creationId="{1C0C358D-762D-4B7C-9FE2-25D9D4DE00B2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57" creationId="{E376E6FB-2752-465C-8AE8-996BA82D8CB8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58" creationId="{2A3E6399-C887-456D-A3E4-974F7C000C94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59" creationId="{97F4933F-D9EE-44C7-A02C-A95546BEE1BC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60" creationId="{D2165A2C-1A3A-45E5-81AA-DDB253690ADF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61" creationId="{B08CBE80-DC00-4DEC-A08B-5B2235105404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63" creationId="{311DFB2C-8897-4897-A6D4-24A2B5C50643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64" creationId="{BD2D3725-8B53-47A3-AABF-433405460CA4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65" creationId="{29B7C381-18EF-492D-8194-C192B7575B5D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66" creationId="{01A1A0CD-1236-4B21-8C21-B64DAEB3CF0D}"/>
          </ac:picMkLst>
        </pc:picChg>
        <pc:picChg chg="add mod topLvl">
          <ac:chgData name="" userId="daf57a72db43f7c6" providerId="LiveId" clId="{80FDE5EF-5AC8-4811-B53C-8E99CC4FCC09}" dt="2021-08-17T06:37:47.338" v="3117" actId="164"/>
          <ac:picMkLst>
            <pc:docMk/>
            <pc:sldMk cId="3292167758" sldId="368"/>
            <ac:picMk id="67" creationId="{512FF38D-29F3-4004-BC35-4B3DA4299766}"/>
          </ac:picMkLst>
        </pc:picChg>
      </pc:sldChg>
      <pc:sldChg chg="addSp delSp modSp add modAnim">
        <pc:chgData name="" userId="daf57a72db43f7c6" providerId="LiveId" clId="{80FDE5EF-5AC8-4811-B53C-8E99CC4FCC09}" dt="2021-08-19T02:35:17.002" v="4929"/>
        <pc:sldMkLst>
          <pc:docMk/>
          <pc:sldMk cId="1595366677" sldId="369"/>
        </pc:sldMkLst>
        <pc:spChg chg="add mod">
          <ac:chgData name="" userId="daf57a72db43f7c6" providerId="LiveId" clId="{80FDE5EF-5AC8-4811-B53C-8E99CC4FCC09}" dt="2021-08-17T06:45:39.743" v="3383" actId="1076"/>
          <ac:spMkLst>
            <pc:docMk/>
            <pc:sldMk cId="1595366677" sldId="369"/>
            <ac:spMk id="2" creationId="{761758A3-384B-4C71-9400-C9B36FF5DDF9}"/>
          </ac:spMkLst>
        </pc:spChg>
        <pc:spChg chg="add del mod">
          <ac:chgData name="" userId="daf57a72db43f7c6" providerId="LiveId" clId="{80FDE5EF-5AC8-4811-B53C-8E99CC4FCC09}" dt="2021-08-17T06:50:06.378" v="3522" actId="478"/>
          <ac:spMkLst>
            <pc:docMk/>
            <pc:sldMk cId="1595366677" sldId="369"/>
            <ac:spMk id="4" creationId="{15444241-7FE9-49D1-9BE0-0B357D38F0FB}"/>
          </ac:spMkLst>
        </pc:spChg>
        <pc:spChg chg="add del mod">
          <ac:chgData name="" userId="daf57a72db43f7c6" providerId="LiveId" clId="{80FDE5EF-5AC8-4811-B53C-8E99CC4FCC09}" dt="2021-08-17T06:50:06.378" v="3522" actId="478"/>
          <ac:spMkLst>
            <pc:docMk/>
            <pc:sldMk cId="1595366677" sldId="369"/>
            <ac:spMk id="5" creationId="{47A1332A-0F36-4C22-9327-659B33F3E4D8}"/>
          </ac:spMkLst>
        </pc:spChg>
        <pc:spChg chg="add mod">
          <ac:chgData name="" userId="daf57a72db43f7c6" providerId="LiveId" clId="{80FDE5EF-5AC8-4811-B53C-8E99CC4FCC09}" dt="2021-08-17T06:48:00.436" v="3466" actId="1076"/>
          <ac:spMkLst>
            <pc:docMk/>
            <pc:sldMk cId="1595366677" sldId="369"/>
            <ac:spMk id="6" creationId="{7916D18A-4CC7-4B32-AF88-59BAFCA6F1A8}"/>
          </ac:spMkLst>
        </pc:spChg>
        <pc:spChg chg="del">
          <ac:chgData name="" userId="daf57a72db43f7c6" providerId="LiveId" clId="{80FDE5EF-5AC8-4811-B53C-8E99CC4FCC09}" dt="2021-08-17T06:43:39.699" v="3136" actId="478"/>
          <ac:spMkLst>
            <pc:docMk/>
            <pc:sldMk cId="1595366677" sldId="369"/>
            <ac:spMk id="7" creationId="{8E38F0A8-3108-4974-AA70-D62EC83F8234}"/>
          </ac:spMkLst>
        </pc:spChg>
        <pc:spChg chg="add mod">
          <ac:chgData name="" userId="daf57a72db43f7c6" providerId="LiveId" clId="{80FDE5EF-5AC8-4811-B53C-8E99CC4FCC09}" dt="2021-08-17T06:48:37.541" v="3488" actId="164"/>
          <ac:spMkLst>
            <pc:docMk/>
            <pc:sldMk cId="1595366677" sldId="369"/>
            <ac:spMk id="13" creationId="{6990D906-4607-4DEF-83D6-27EAAF803ECC}"/>
          </ac:spMkLst>
        </pc:spChg>
        <pc:spChg chg="add mod">
          <ac:chgData name="" userId="daf57a72db43f7c6" providerId="LiveId" clId="{80FDE5EF-5AC8-4811-B53C-8E99CC4FCC09}" dt="2021-08-17T06:48:37.541" v="3488" actId="164"/>
          <ac:spMkLst>
            <pc:docMk/>
            <pc:sldMk cId="1595366677" sldId="369"/>
            <ac:spMk id="14" creationId="{84FFDF63-C55F-42DE-B296-87F960D66053}"/>
          </ac:spMkLst>
        </pc:spChg>
        <pc:spChg chg="add mod">
          <ac:chgData name="" userId="daf57a72db43f7c6" providerId="LiveId" clId="{80FDE5EF-5AC8-4811-B53C-8E99CC4FCC09}" dt="2021-08-17T06:48:37.541" v="3488" actId="164"/>
          <ac:spMkLst>
            <pc:docMk/>
            <pc:sldMk cId="1595366677" sldId="369"/>
            <ac:spMk id="15" creationId="{D64D3FAF-62CF-42B7-BC9A-310C4D2A2AC7}"/>
          </ac:spMkLst>
        </pc:spChg>
        <pc:spChg chg="mod">
          <ac:chgData name="" userId="daf57a72db43f7c6" providerId="LiveId" clId="{80FDE5EF-5AC8-4811-B53C-8E99CC4FCC09}" dt="2021-08-17T06:25:17.573" v="2528" actId="20577"/>
          <ac:spMkLst>
            <pc:docMk/>
            <pc:sldMk cId="1595366677" sldId="369"/>
            <ac:spMk id="17" creationId="{00000000-0000-0000-0000-000000000000}"/>
          </ac:spMkLst>
        </pc:spChg>
        <pc:spChg chg="mod">
          <ac:chgData name="" userId="daf57a72db43f7c6" providerId="LiveId" clId="{80FDE5EF-5AC8-4811-B53C-8E99CC4FCC09}" dt="2021-08-12T17:45:49.024" v="274"/>
          <ac:spMkLst>
            <pc:docMk/>
            <pc:sldMk cId="1595366677" sldId="369"/>
            <ac:spMk id="18" creationId="{00000000-0000-0000-0000-000000000000}"/>
          </ac:spMkLst>
        </pc:spChg>
        <pc:spChg chg="add mod">
          <ac:chgData name="" userId="daf57a72db43f7c6" providerId="LiveId" clId="{80FDE5EF-5AC8-4811-B53C-8E99CC4FCC09}" dt="2021-08-17T06:50:27.839" v="3525" actId="1076"/>
          <ac:spMkLst>
            <pc:docMk/>
            <pc:sldMk cId="1595366677" sldId="369"/>
            <ac:spMk id="19" creationId="{F97DE01B-0637-4923-8C70-BBB89D88A105}"/>
          </ac:spMkLst>
        </pc:spChg>
        <pc:spChg chg="add mod">
          <ac:chgData name="" userId="daf57a72db43f7c6" providerId="LiveId" clId="{80FDE5EF-5AC8-4811-B53C-8E99CC4FCC09}" dt="2021-08-17T06:50:27.839" v="3525" actId="1076"/>
          <ac:spMkLst>
            <pc:docMk/>
            <pc:sldMk cId="1595366677" sldId="369"/>
            <ac:spMk id="20" creationId="{CCBAA70D-EF66-4A82-87FB-268280FEE39A}"/>
          </ac:spMkLst>
        </pc:spChg>
        <pc:spChg chg="add mod">
          <ac:chgData name="" userId="daf57a72db43f7c6" providerId="LiveId" clId="{80FDE5EF-5AC8-4811-B53C-8E99CC4FCC09}" dt="2021-08-17T06:50:27.839" v="3525" actId="1076"/>
          <ac:spMkLst>
            <pc:docMk/>
            <pc:sldMk cId="1595366677" sldId="369"/>
            <ac:spMk id="25" creationId="{E34E15D4-4F3C-446A-A332-E80C4D588FD1}"/>
          </ac:spMkLst>
        </pc:spChg>
        <pc:spChg chg="add mod">
          <ac:chgData name="" userId="daf57a72db43f7c6" providerId="LiveId" clId="{80FDE5EF-5AC8-4811-B53C-8E99CC4FCC09}" dt="2021-08-17T06:50:27.839" v="3525" actId="1076"/>
          <ac:spMkLst>
            <pc:docMk/>
            <pc:sldMk cId="1595366677" sldId="369"/>
            <ac:spMk id="26" creationId="{0F19FABC-DD3E-443B-A2E0-8861702D10FD}"/>
          </ac:spMkLst>
        </pc:spChg>
        <pc:grpChg chg="add mod">
          <ac:chgData name="" userId="daf57a72db43f7c6" providerId="LiveId" clId="{80FDE5EF-5AC8-4811-B53C-8E99CC4FCC09}" dt="2021-08-17T06:50:27.839" v="3525" actId="1076"/>
          <ac:grpSpMkLst>
            <pc:docMk/>
            <pc:sldMk cId="1595366677" sldId="369"/>
            <ac:grpSpMk id="8" creationId="{04758C83-FC54-4D0B-BE89-38A597D7B7F1}"/>
          </ac:grpSpMkLst>
        </pc:grpChg>
        <pc:grpChg chg="add mod">
          <ac:chgData name="" userId="daf57a72db43f7c6" providerId="LiveId" clId="{80FDE5EF-5AC8-4811-B53C-8E99CC4FCC09}" dt="2021-08-17T06:50:27.839" v="3525" actId="1076"/>
          <ac:grpSpMkLst>
            <pc:docMk/>
            <pc:sldMk cId="1595366677" sldId="369"/>
            <ac:grpSpMk id="21" creationId="{F91F37C4-8C03-4347-8973-E904A2406CB5}"/>
          </ac:grpSpMkLst>
        </pc:grpChg>
        <pc:graphicFrameChg chg="add mod modGraphic">
          <ac:chgData name="" userId="daf57a72db43f7c6" providerId="LiveId" clId="{80FDE5EF-5AC8-4811-B53C-8E99CC4FCC09}" dt="2021-08-17T07:51:38.551" v="4916" actId="207"/>
          <ac:graphicFrameMkLst>
            <pc:docMk/>
            <pc:sldMk cId="1595366677" sldId="369"/>
            <ac:graphicFrameMk id="3" creationId="{50CF4FB8-DC95-42D7-8576-F850264565FF}"/>
          </ac:graphicFrameMkLst>
        </pc:graphicFrameChg>
        <pc:picChg chg="del">
          <ac:chgData name="" userId="daf57a72db43f7c6" providerId="LiveId" clId="{80FDE5EF-5AC8-4811-B53C-8E99CC4FCC09}" dt="2021-08-17T06:43:43.155" v="3139" actId="478"/>
          <ac:picMkLst>
            <pc:docMk/>
            <pc:sldMk cId="1595366677" sldId="369"/>
            <ac:picMk id="9" creationId="{0AED8CB1-132D-4BDB-8B8B-AA06BC8687BF}"/>
          </ac:picMkLst>
        </pc:picChg>
        <pc:picChg chg="del">
          <ac:chgData name="" userId="daf57a72db43f7c6" providerId="LiveId" clId="{80FDE5EF-5AC8-4811-B53C-8E99CC4FCC09}" dt="2021-08-17T06:43:43.155" v="3139" actId="478"/>
          <ac:picMkLst>
            <pc:docMk/>
            <pc:sldMk cId="1595366677" sldId="369"/>
            <ac:picMk id="10" creationId="{F9C26DD6-E786-420D-9BCA-28CDF7225505}"/>
          </ac:picMkLst>
        </pc:picChg>
        <pc:picChg chg="add mod">
          <ac:chgData name="" userId="daf57a72db43f7c6" providerId="LiveId" clId="{80FDE5EF-5AC8-4811-B53C-8E99CC4FCC09}" dt="2021-08-17T06:50:23.836" v="3524" actId="1076"/>
          <ac:picMkLst>
            <pc:docMk/>
            <pc:sldMk cId="1595366677" sldId="369"/>
            <ac:picMk id="2050" creationId="{51411A61-41AC-4736-B526-75694AB7CE75}"/>
          </ac:picMkLst>
        </pc:picChg>
      </pc:sldChg>
      <pc:sldChg chg="addSp delSp modSp add">
        <pc:chgData name="" userId="daf57a72db43f7c6" providerId="LiveId" clId="{80FDE5EF-5AC8-4811-B53C-8E99CC4FCC09}" dt="2021-08-17T07:53:26.879" v="4923" actId="1076"/>
        <pc:sldMkLst>
          <pc:docMk/>
          <pc:sldMk cId="3626152941" sldId="370"/>
        </pc:sldMkLst>
        <pc:spChg chg="add mod">
          <ac:chgData name="" userId="daf57a72db43f7c6" providerId="LiveId" clId="{80FDE5EF-5AC8-4811-B53C-8E99CC4FCC09}" dt="2021-08-17T07:53:26.879" v="4923" actId="1076"/>
          <ac:spMkLst>
            <pc:docMk/>
            <pc:sldMk cId="3626152941" sldId="370"/>
            <ac:spMk id="2" creationId="{05030DBE-0380-4938-B8F1-8530FD0AD4D5}"/>
          </ac:spMkLst>
        </pc:spChg>
        <pc:spChg chg="mod">
          <ac:chgData name="" userId="daf57a72db43f7c6" providerId="LiveId" clId="{80FDE5EF-5AC8-4811-B53C-8E99CC4FCC09}" dt="2021-08-17T07:53:24.331" v="4922" actId="1076"/>
          <ac:spMkLst>
            <pc:docMk/>
            <pc:sldMk cId="3626152941" sldId="370"/>
            <ac:spMk id="7" creationId="{8E38F0A8-3108-4974-AA70-D62EC83F8234}"/>
          </ac:spMkLst>
        </pc:spChg>
        <pc:spChg chg="add del mod">
          <ac:chgData name="" userId="daf57a72db43f7c6" providerId="LiveId" clId="{80FDE5EF-5AC8-4811-B53C-8E99CC4FCC09}" dt="2021-08-17T07:02:46.922" v="4643" actId="478"/>
          <ac:spMkLst>
            <pc:docMk/>
            <pc:sldMk cId="3626152941" sldId="370"/>
            <ac:spMk id="13" creationId="{DE7F11E2-9D51-4FA2-82A1-39581F039F4C}"/>
          </ac:spMkLst>
        </pc:spChg>
        <pc:spChg chg="mod">
          <ac:chgData name="" userId="daf57a72db43f7c6" providerId="LiveId" clId="{80FDE5EF-5AC8-4811-B53C-8E99CC4FCC09}" dt="2021-08-17T06:25:20.444" v="2529" actId="20577"/>
          <ac:spMkLst>
            <pc:docMk/>
            <pc:sldMk cId="3626152941" sldId="370"/>
            <ac:spMk id="17" creationId="{00000000-0000-0000-0000-000000000000}"/>
          </ac:spMkLst>
        </pc:spChg>
        <pc:spChg chg="mod">
          <ac:chgData name="" userId="daf57a72db43f7c6" providerId="LiveId" clId="{80FDE5EF-5AC8-4811-B53C-8E99CC4FCC09}" dt="2021-08-12T17:45:56.331" v="297"/>
          <ac:spMkLst>
            <pc:docMk/>
            <pc:sldMk cId="3626152941" sldId="370"/>
            <ac:spMk id="18" creationId="{00000000-0000-0000-0000-000000000000}"/>
          </ac:spMkLst>
        </pc:spChg>
        <pc:spChg chg="add del mod">
          <ac:chgData name="" userId="daf57a72db43f7c6" providerId="LiveId" clId="{80FDE5EF-5AC8-4811-B53C-8E99CC4FCC09}" dt="2021-08-17T07:02:46.922" v="4643" actId="478"/>
          <ac:spMkLst>
            <pc:docMk/>
            <pc:sldMk cId="3626152941" sldId="370"/>
            <ac:spMk id="19" creationId="{821474AB-C10E-44BD-9EA3-712A43F699E9}"/>
          </ac:spMkLst>
        </pc:spChg>
        <pc:spChg chg="add del mod">
          <ac:chgData name="" userId="daf57a72db43f7c6" providerId="LiveId" clId="{80FDE5EF-5AC8-4811-B53C-8E99CC4FCC09}" dt="2021-08-17T07:02:46.922" v="4643" actId="478"/>
          <ac:spMkLst>
            <pc:docMk/>
            <pc:sldMk cId="3626152941" sldId="370"/>
            <ac:spMk id="20" creationId="{5ECBCBA4-C8AC-4232-BF55-776E91F80ABB}"/>
          </ac:spMkLst>
        </pc:spChg>
        <pc:spChg chg="add del mod">
          <ac:chgData name="" userId="daf57a72db43f7c6" providerId="LiveId" clId="{80FDE5EF-5AC8-4811-B53C-8E99CC4FCC09}" dt="2021-08-17T07:02:46.922" v="4643" actId="478"/>
          <ac:spMkLst>
            <pc:docMk/>
            <pc:sldMk cId="3626152941" sldId="370"/>
            <ac:spMk id="21" creationId="{F2848BA3-FF11-494A-BBB2-2A10D99594EF}"/>
          </ac:spMkLst>
        </pc:spChg>
        <pc:spChg chg="add del mod">
          <ac:chgData name="" userId="daf57a72db43f7c6" providerId="LiveId" clId="{80FDE5EF-5AC8-4811-B53C-8E99CC4FCC09}" dt="2021-08-17T07:02:46.922" v="4643" actId="478"/>
          <ac:spMkLst>
            <pc:docMk/>
            <pc:sldMk cId="3626152941" sldId="370"/>
            <ac:spMk id="22" creationId="{65293102-81E4-4754-99F8-F4BA4739C47D}"/>
          </ac:spMkLst>
        </pc:spChg>
        <pc:spChg chg="add del mod">
          <ac:chgData name="" userId="daf57a72db43f7c6" providerId="LiveId" clId="{80FDE5EF-5AC8-4811-B53C-8E99CC4FCC09}" dt="2021-08-17T07:02:46.922" v="4643" actId="478"/>
          <ac:spMkLst>
            <pc:docMk/>
            <pc:sldMk cId="3626152941" sldId="370"/>
            <ac:spMk id="23" creationId="{D4A16B66-09E8-4B56-8A51-74C26D016D44}"/>
          </ac:spMkLst>
        </pc:spChg>
        <pc:picChg chg="del mod">
          <ac:chgData name="" userId="daf57a72db43f7c6" providerId="LiveId" clId="{80FDE5EF-5AC8-4811-B53C-8E99CC4FCC09}" dt="2021-08-17T06:53:28.098" v="3892" actId="478"/>
          <ac:picMkLst>
            <pc:docMk/>
            <pc:sldMk cId="3626152941" sldId="370"/>
            <ac:picMk id="9" creationId="{0AED8CB1-132D-4BDB-8B8B-AA06BC8687BF}"/>
          </ac:picMkLst>
        </pc:picChg>
        <pc:picChg chg="del">
          <ac:chgData name="" userId="daf57a72db43f7c6" providerId="LiveId" clId="{80FDE5EF-5AC8-4811-B53C-8E99CC4FCC09}" dt="2021-08-17T06:53:26.467" v="3890" actId="478"/>
          <ac:picMkLst>
            <pc:docMk/>
            <pc:sldMk cId="3626152941" sldId="370"/>
            <ac:picMk id="10" creationId="{F9C26DD6-E786-420D-9BCA-28CDF7225505}"/>
          </ac:picMkLst>
        </pc:picChg>
        <pc:picChg chg="add del">
          <ac:chgData name="" userId="daf57a72db43f7c6" providerId="LiveId" clId="{80FDE5EF-5AC8-4811-B53C-8E99CC4FCC09}" dt="2021-08-17T06:55:36.344" v="4100"/>
          <ac:picMkLst>
            <pc:docMk/>
            <pc:sldMk cId="3626152941" sldId="370"/>
            <ac:picMk id="6146" creationId="{1ED399E9-D511-4C0B-8AD8-489A59FF498E}"/>
          </ac:picMkLst>
        </pc:picChg>
        <pc:cxnChg chg="add del mod">
          <ac:chgData name="" userId="daf57a72db43f7c6" providerId="LiveId" clId="{80FDE5EF-5AC8-4811-B53C-8E99CC4FCC09}" dt="2021-08-17T07:02:46.922" v="4643" actId="478"/>
          <ac:cxnSpMkLst>
            <pc:docMk/>
            <pc:sldMk cId="3626152941" sldId="370"/>
            <ac:cxnSpMk id="4" creationId="{79AF0350-E35B-4693-B119-3E5F87D32E8A}"/>
          </ac:cxnSpMkLst>
        </pc:cxnChg>
        <pc:cxnChg chg="add del mod">
          <ac:chgData name="" userId="daf57a72db43f7c6" providerId="LiveId" clId="{80FDE5EF-5AC8-4811-B53C-8E99CC4FCC09}" dt="2021-08-17T07:02:46.922" v="4643" actId="478"/>
          <ac:cxnSpMkLst>
            <pc:docMk/>
            <pc:sldMk cId="3626152941" sldId="370"/>
            <ac:cxnSpMk id="14" creationId="{DC156F71-C6DB-4096-879F-469F58B6B45C}"/>
          </ac:cxnSpMkLst>
        </pc:cxnChg>
      </pc:sldChg>
      <pc:sldChg chg="addSp delSp modSp add">
        <pc:chgData name="" userId="daf57a72db43f7c6" providerId="LiveId" clId="{80FDE5EF-5AC8-4811-B53C-8E99CC4FCC09}" dt="2021-08-17T06:11:08.651" v="1986" actId="113"/>
        <pc:sldMkLst>
          <pc:docMk/>
          <pc:sldMk cId="2485760319" sldId="371"/>
        </pc:sldMkLst>
        <pc:spChg chg="del">
          <ac:chgData name="" userId="daf57a72db43f7c6" providerId="LiveId" clId="{80FDE5EF-5AC8-4811-B53C-8E99CC4FCC09}" dt="2021-08-17T06:07:53.003" v="1778" actId="478"/>
          <ac:spMkLst>
            <pc:docMk/>
            <pc:sldMk cId="2485760319" sldId="371"/>
            <ac:spMk id="2" creationId="{B521D0B5-B2AC-49D3-BCA8-B5BAE9DD9C53}"/>
          </ac:spMkLst>
        </pc:spChg>
        <pc:spChg chg="del">
          <ac:chgData name="" userId="daf57a72db43f7c6" providerId="LiveId" clId="{80FDE5EF-5AC8-4811-B53C-8E99CC4FCC09}" dt="2021-08-17T06:07:54.942" v="1779" actId="478"/>
          <ac:spMkLst>
            <pc:docMk/>
            <pc:sldMk cId="2485760319" sldId="371"/>
            <ac:spMk id="3" creationId="{54C6B9E0-59EF-4646-805A-C9EA633188A9}"/>
          </ac:spMkLst>
        </pc:spChg>
        <pc:spChg chg="del">
          <ac:chgData name="" userId="daf57a72db43f7c6" providerId="LiveId" clId="{80FDE5EF-5AC8-4811-B53C-8E99CC4FCC09}" dt="2021-08-17T06:07:53.003" v="1778" actId="478"/>
          <ac:spMkLst>
            <pc:docMk/>
            <pc:sldMk cId="2485760319" sldId="371"/>
            <ac:spMk id="4" creationId="{9B589AA7-B5F1-4C73-B653-BFF227C47301}"/>
          </ac:spMkLst>
        </pc:spChg>
        <pc:spChg chg="add mod">
          <ac:chgData name="" userId="daf57a72db43f7c6" providerId="LiveId" clId="{80FDE5EF-5AC8-4811-B53C-8E99CC4FCC09}" dt="2021-08-17T06:10:22.878" v="1892" actId="255"/>
          <ac:spMkLst>
            <pc:docMk/>
            <pc:sldMk cId="2485760319" sldId="371"/>
            <ac:spMk id="5" creationId="{C91A0FB7-3526-493A-AC87-21C9F1D950DE}"/>
          </ac:spMkLst>
        </pc:spChg>
        <pc:spChg chg="add mod">
          <ac:chgData name="" userId="daf57a72db43f7c6" providerId="LiveId" clId="{80FDE5EF-5AC8-4811-B53C-8E99CC4FCC09}" dt="2021-08-17T06:09:18.995" v="1797" actId="14100"/>
          <ac:spMkLst>
            <pc:docMk/>
            <pc:sldMk cId="2485760319" sldId="371"/>
            <ac:spMk id="6" creationId="{DC915636-8AA5-4B3E-8D95-6AD542550B1F}"/>
          </ac:spMkLst>
        </pc:spChg>
        <pc:spChg chg="add mod">
          <ac:chgData name="" userId="daf57a72db43f7c6" providerId="LiveId" clId="{80FDE5EF-5AC8-4811-B53C-8E99CC4FCC09}" dt="2021-08-17T06:11:08.651" v="1986" actId="113"/>
          <ac:spMkLst>
            <pc:docMk/>
            <pc:sldMk cId="2485760319" sldId="371"/>
            <ac:spMk id="8" creationId="{00A3886A-C18D-46CC-9FF4-946A65773BC5}"/>
          </ac:spMkLst>
        </pc:spChg>
        <pc:spChg chg="add mod">
          <ac:chgData name="" userId="daf57a72db43f7c6" providerId="LiveId" clId="{80FDE5EF-5AC8-4811-B53C-8E99CC4FCC09}" dt="2021-08-17T06:10:22.878" v="1892" actId="255"/>
          <ac:spMkLst>
            <pc:docMk/>
            <pc:sldMk cId="2485760319" sldId="371"/>
            <ac:spMk id="9" creationId="{FCDDC8F0-DF62-4404-A790-88EEDB333F42}"/>
          </ac:spMkLst>
        </pc:spChg>
        <pc:spChg chg="add mod">
          <ac:chgData name="" userId="daf57a72db43f7c6" providerId="LiveId" clId="{80FDE5EF-5AC8-4811-B53C-8E99CC4FCC09}" dt="2021-08-17T06:10:22.878" v="1892" actId="255"/>
          <ac:spMkLst>
            <pc:docMk/>
            <pc:sldMk cId="2485760319" sldId="371"/>
            <ac:spMk id="10" creationId="{22061523-76B1-4595-BC51-CCDC0647DECF}"/>
          </ac:spMkLst>
        </pc:spChg>
        <pc:spChg chg="add mod">
          <ac:chgData name="" userId="daf57a72db43f7c6" providerId="LiveId" clId="{80FDE5EF-5AC8-4811-B53C-8E99CC4FCC09}" dt="2021-08-17T06:09:33.610" v="1801" actId="1076"/>
          <ac:spMkLst>
            <pc:docMk/>
            <pc:sldMk cId="2485760319" sldId="371"/>
            <ac:spMk id="12" creationId="{4BA35DE6-656A-44A5-B2B2-A00CF51A99F8}"/>
          </ac:spMkLst>
        </pc:spChg>
        <pc:grpChg chg="add mod">
          <ac:chgData name="" userId="daf57a72db43f7c6" providerId="LiveId" clId="{80FDE5EF-5AC8-4811-B53C-8E99CC4FCC09}" dt="2021-08-17T06:10:28.140" v="1893" actId="1076"/>
          <ac:grpSpMkLst>
            <pc:docMk/>
            <pc:sldMk cId="2485760319" sldId="371"/>
            <ac:grpSpMk id="7" creationId="{0E1D6912-A919-44EB-9DF1-F828D48EEE05}"/>
          </ac:grpSpMkLst>
        </pc:grpChg>
        <pc:picChg chg="del">
          <ac:chgData name="" userId="daf57a72db43f7c6" providerId="LiveId" clId="{80FDE5EF-5AC8-4811-B53C-8E99CC4FCC09}" dt="2021-08-17T06:07:53.003" v="1778" actId="478"/>
          <ac:picMkLst>
            <pc:docMk/>
            <pc:sldMk cId="2485760319" sldId="371"/>
            <ac:picMk id="1026" creationId="{3185BFB8-9416-4A59-B70A-648AC73B6AEB}"/>
          </ac:picMkLst>
        </pc:picChg>
      </pc:sldChg>
      <pc:sldChg chg="addSp delSp modSp add">
        <pc:chgData name="" userId="daf57a72db43f7c6" providerId="LiveId" clId="{80FDE5EF-5AC8-4811-B53C-8E99CC4FCC09}" dt="2021-08-17T06:19:50.753" v="2193" actId="207"/>
        <pc:sldMkLst>
          <pc:docMk/>
          <pc:sldMk cId="4017688373" sldId="372"/>
        </pc:sldMkLst>
        <pc:spChg chg="mod topLvl">
          <ac:chgData name="" userId="daf57a72db43f7c6" providerId="LiveId" clId="{80FDE5EF-5AC8-4811-B53C-8E99CC4FCC09}" dt="2021-08-17T06:18:51.364" v="2142" actId="165"/>
          <ac:spMkLst>
            <pc:docMk/>
            <pc:sldMk cId="4017688373" sldId="372"/>
            <ac:spMk id="5" creationId="{C91A0FB7-3526-493A-AC87-21C9F1D950DE}"/>
          </ac:spMkLst>
        </pc:spChg>
        <pc:spChg chg="mod topLvl">
          <ac:chgData name="" userId="daf57a72db43f7c6" providerId="LiveId" clId="{80FDE5EF-5AC8-4811-B53C-8E99CC4FCC09}" dt="2021-08-17T06:18:51.364" v="2142" actId="165"/>
          <ac:spMkLst>
            <pc:docMk/>
            <pc:sldMk cId="4017688373" sldId="372"/>
            <ac:spMk id="6" creationId="{DC915636-8AA5-4B3E-8D95-6AD542550B1F}"/>
          </ac:spMkLst>
        </pc:spChg>
        <pc:spChg chg="del mod">
          <ac:chgData name="" userId="daf57a72db43f7c6" providerId="LiveId" clId="{80FDE5EF-5AC8-4811-B53C-8E99CC4FCC09}" dt="2021-08-17T06:17:47.835" v="2030" actId="478"/>
          <ac:spMkLst>
            <pc:docMk/>
            <pc:sldMk cId="4017688373" sldId="372"/>
            <ac:spMk id="8" creationId="{00A3886A-C18D-46CC-9FF4-946A65773BC5}"/>
          </ac:spMkLst>
        </pc:spChg>
        <pc:spChg chg="mod topLvl">
          <ac:chgData name="" userId="daf57a72db43f7c6" providerId="LiveId" clId="{80FDE5EF-5AC8-4811-B53C-8E99CC4FCC09}" dt="2021-08-17T06:18:51.364" v="2142" actId="165"/>
          <ac:spMkLst>
            <pc:docMk/>
            <pc:sldMk cId="4017688373" sldId="372"/>
            <ac:spMk id="9" creationId="{FCDDC8F0-DF62-4404-A790-88EEDB333F42}"/>
          </ac:spMkLst>
        </pc:spChg>
        <pc:spChg chg="mod topLvl">
          <ac:chgData name="" userId="daf57a72db43f7c6" providerId="LiveId" clId="{80FDE5EF-5AC8-4811-B53C-8E99CC4FCC09}" dt="2021-08-17T06:18:51.364" v="2142" actId="165"/>
          <ac:spMkLst>
            <pc:docMk/>
            <pc:sldMk cId="4017688373" sldId="372"/>
            <ac:spMk id="10" creationId="{22061523-76B1-4595-BC51-CCDC0647DECF}"/>
          </ac:spMkLst>
        </pc:spChg>
        <pc:spChg chg="mod topLvl">
          <ac:chgData name="" userId="daf57a72db43f7c6" providerId="LiveId" clId="{80FDE5EF-5AC8-4811-B53C-8E99CC4FCC09}" dt="2021-08-17T06:18:51.364" v="2142" actId="165"/>
          <ac:spMkLst>
            <pc:docMk/>
            <pc:sldMk cId="4017688373" sldId="372"/>
            <ac:spMk id="12" creationId="{4BA35DE6-656A-44A5-B2B2-A00CF51A99F8}"/>
          </ac:spMkLst>
        </pc:spChg>
        <pc:spChg chg="mod">
          <ac:chgData name="" userId="daf57a72db43f7c6" providerId="LiveId" clId="{80FDE5EF-5AC8-4811-B53C-8E99CC4FCC09}" dt="2021-08-17T06:19:50.753" v="2193" actId="207"/>
          <ac:spMkLst>
            <pc:docMk/>
            <pc:sldMk cId="4017688373" sldId="372"/>
            <ac:spMk id="13" creationId="{A725AC62-E3E0-409B-98B8-3CB62A684EE4}"/>
          </ac:spMkLst>
        </pc:spChg>
        <pc:spChg chg="mod">
          <ac:chgData name="" userId="daf57a72db43f7c6" providerId="LiveId" clId="{80FDE5EF-5AC8-4811-B53C-8E99CC4FCC09}" dt="2021-08-17T06:19:46.340" v="2191" actId="207"/>
          <ac:spMkLst>
            <pc:docMk/>
            <pc:sldMk cId="4017688373" sldId="372"/>
            <ac:spMk id="14" creationId="{D13B613B-B35C-47B0-B694-FF61DF1301F5}"/>
          </ac:spMkLst>
        </pc:spChg>
        <pc:spChg chg="mod">
          <ac:chgData name="" userId="daf57a72db43f7c6" providerId="LiveId" clId="{80FDE5EF-5AC8-4811-B53C-8E99CC4FCC09}" dt="2021-08-17T06:19:31.843" v="2187" actId="207"/>
          <ac:spMkLst>
            <pc:docMk/>
            <pc:sldMk cId="4017688373" sldId="372"/>
            <ac:spMk id="15" creationId="{05B2D3EF-39D1-4EF4-BAC1-CCEE4BF65177}"/>
          </ac:spMkLst>
        </pc:spChg>
        <pc:spChg chg="mod">
          <ac:chgData name="" userId="daf57a72db43f7c6" providerId="LiveId" clId="{80FDE5EF-5AC8-4811-B53C-8E99CC4FCC09}" dt="2021-08-17T06:19:39.836" v="2189" actId="688"/>
          <ac:spMkLst>
            <pc:docMk/>
            <pc:sldMk cId="4017688373" sldId="372"/>
            <ac:spMk id="16" creationId="{FF8C3A55-CAF4-472C-9FF7-14A5B2822361}"/>
          </ac:spMkLst>
        </pc:spChg>
        <pc:spChg chg="mod">
          <ac:chgData name="" userId="daf57a72db43f7c6" providerId="LiveId" clId="{80FDE5EF-5AC8-4811-B53C-8E99CC4FCC09}" dt="2021-08-17T06:19:36.793" v="2188" actId="688"/>
          <ac:spMkLst>
            <pc:docMk/>
            <pc:sldMk cId="4017688373" sldId="372"/>
            <ac:spMk id="19" creationId="{038158F1-755D-42E2-94D4-008A38D7B9C5}"/>
          </ac:spMkLst>
        </pc:spChg>
        <pc:spChg chg="add mod topLvl">
          <ac:chgData name="" userId="daf57a72db43f7c6" providerId="LiveId" clId="{80FDE5EF-5AC8-4811-B53C-8E99CC4FCC09}" dt="2021-08-17T06:19:03.868" v="2147" actId="1076"/>
          <ac:spMkLst>
            <pc:docMk/>
            <pc:sldMk cId="4017688373" sldId="372"/>
            <ac:spMk id="20" creationId="{B87B24A2-BA29-4166-9A27-294AE0144BC8}"/>
          </ac:spMkLst>
        </pc:spChg>
        <pc:grpChg chg="del mod">
          <ac:chgData name="" userId="daf57a72db43f7c6" providerId="LiveId" clId="{80FDE5EF-5AC8-4811-B53C-8E99CC4FCC09}" dt="2021-08-17T06:18:51.364" v="2142" actId="165"/>
          <ac:grpSpMkLst>
            <pc:docMk/>
            <pc:sldMk cId="4017688373" sldId="372"/>
            <ac:grpSpMk id="7" creationId="{0E1D6912-A919-44EB-9DF1-F828D48EEE05}"/>
          </ac:grpSpMkLst>
        </pc:grpChg>
        <pc:grpChg chg="add mod">
          <ac:chgData name="" userId="daf57a72db43f7c6" providerId="LiveId" clId="{80FDE5EF-5AC8-4811-B53C-8E99CC4FCC09}" dt="2021-08-17T06:19:01.948" v="2146" actId="1076"/>
          <ac:grpSpMkLst>
            <pc:docMk/>
            <pc:sldMk cId="4017688373" sldId="372"/>
            <ac:grpSpMk id="11" creationId="{209AE392-6A6E-4CCC-BCD5-970926A90646}"/>
          </ac:grpSpMkLst>
        </pc:grpChg>
      </pc:sldChg>
      <pc:sldChg chg="addSp delSp modSp add">
        <pc:chgData name="" userId="daf57a72db43f7c6" providerId="LiveId" clId="{80FDE5EF-5AC8-4811-B53C-8E99CC4FCC09}" dt="2021-08-17T07:53:40.114" v="4925" actId="20577"/>
        <pc:sldMkLst>
          <pc:docMk/>
          <pc:sldMk cId="4260808828" sldId="373"/>
        </pc:sldMkLst>
        <pc:spChg chg="del">
          <ac:chgData name="" userId="daf57a72db43f7c6" providerId="LiveId" clId="{80FDE5EF-5AC8-4811-B53C-8E99CC4FCC09}" dt="2021-08-17T07:03:13.418" v="4652" actId="478"/>
          <ac:spMkLst>
            <pc:docMk/>
            <pc:sldMk cId="4260808828" sldId="373"/>
            <ac:spMk id="2" creationId="{05030DBE-0380-4938-B8F1-8530FD0AD4D5}"/>
          </ac:spMkLst>
        </pc:spChg>
        <pc:spChg chg="del">
          <ac:chgData name="" userId="daf57a72db43f7c6" providerId="LiveId" clId="{80FDE5EF-5AC8-4811-B53C-8E99CC4FCC09}" dt="2021-08-17T07:03:13.418" v="4652" actId="478"/>
          <ac:spMkLst>
            <pc:docMk/>
            <pc:sldMk cId="4260808828" sldId="373"/>
            <ac:spMk id="7" creationId="{8E38F0A8-3108-4974-AA70-D62EC83F8234}"/>
          </ac:spMkLst>
        </pc:spChg>
        <pc:spChg chg="mod">
          <ac:chgData name="" userId="daf57a72db43f7c6" providerId="LiveId" clId="{80FDE5EF-5AC8-4811-B53C-8E99CC4FCC09}" dt="2021-08-17T07:03:16.987" v="4653" actId="164"/>
          <ac:spMkLst>
            <pc:docMk/>
            <pc:sldMk cId="4260808828" sldId="373"/>
            <ac:spMk id="13" creationId="{DE7F11E2-9D51-4FA2-82A1-39581F039F4C}"/>
          </ac:spMkLst>
        </pc:spChg>
        <pc:spChg chg="add mod">
          <ac:chgData name="" userId="daf57a72db43f7c6" providerId="LiveId" clId="{80FDE5EF-5AC8-4811-B53C-8E99CC4FCC09}" dt="2021-08-17T07:53:40.114" v="4925" actId="20577"/>
          <ac:spMkLst>
            <pc:docMk/>
            <pc:sldMk cId="4260808828" sldId="373"/>
            <ac:spMk id="15" creationId="{3E68FB39-E968-4BB0-B54A-66D208C2F9BB}"/>
          </ac:spMkLst>
        </pc:spChg>
        <pc:spChg chg="mod">
          <ac:chgData name="" userId="daf57a72db43f7c6" providerId="LiveId" clId="{80FDE5EF-5AC8-4811-B53C-8E99CC4FCC09}" dt="2021-08-17T07:03:16.987" v="4653" actId="164"/>
          <ac:spMkLst>
            <pc:docMk/>
            <pc:sldMk cId="4260808828" sldId="373"/>
            <ac:spMk id="19" creationId="{821474AB-C10E-44BD-9EA3-712A43F699E9}"/>
          </ac:spMkLst>
        </pc:spChg>
        <pc:spChg chg="mod">
          <ac:chgData name="" userId="daf57a72db43f7c6" providerId="LiveId" clId="{80FDE5EF-5AC8-4811-B53C-8E99CC4FCC09}" dt="2021-08-17T07:03:16.987" v="4653" actId="164"/>
          <ac:spMkLst>
            <pc:docMk/>
            <pc:sldMk cId="4260808828" sldId="373"/>
            <ac:spMk id="20" creationId="{5ECBCBA4-C8AC-4232-BF55-776E91F80ABB}"/>
          </ac:spMkLst>
        </pc:spChg>
        <pc:spChg chg="mod">
          <ac:chgData name="" userId="daf57a72db43f7c6" providerId="LiveId" clId="{80FDE5EF-5AC8-4811-B53C-8E99CC4FCC09}" dt="2021-08-17T07:03:16.987" v="4653" actId="164"/>
          <ac:spMkLst>
            <pc:docMk/>
            <pc:sldMk cId="4260808828" sldId="373"/>
            <ac:spMk id="21" creationId="{F2848BA3-FF11-494A-BBB2-2A10D99594EF}"/>
          </ac:spMkLst>
        </pc:spChg>
        <pc:spChg chg="mod">
          <ac:chgData name="" userId="daf57a72db43f7c6" providerId="LiveId" clId="{80FDE5EF-5AC8-4811-B53C-8E99CC4FCC09}" dt="2021-08-17T07:03:16.987" v="4653" actId="164"/>
          <ac:spMkLst>
            <pc:docMk/>
            <pc:sldMk cId="4260808828" sldId="373"/>
            <ac:spMk id="22" creationId="{65293102-81E4-4754-99F8-F4BA4739C47D}"/>
          </ac:spMkLst>
        </pc:spChg>
        <pc:spChg chg="mod">
          <ac:chgData name="" userId="daf57a72db43f7c6" providerId="LiveId" clId="{80FDE5EF-5AC8-4811-B53C-8E99CC4FCC09}" dt="2021-08-17T07:03:16.987" v="4653" actId="164"/>
          <ac:spMkLst>
            <pc:docMk/>
            <pc:sldMk cId="4260808828" sldId="373"/>
            <ac:spMk id="23" creationId="{D4A16B66-09E8-4B56-8A51-74C26D016D44}"/>
          </ac:spMkLst>
        </pc:spChg>
        <pc:grpChg chg="add mod">
          <ac:chgData name="" userId="daf57a72db43f7c6" providerId="LiveId" clId="{80FDE5EF-5AC8-4811-B53C-8E99CC4FCC09}" dt="2021-08-17T07:03:22.667" v="4655" actId="1076"/>
          <ac:grpSpMkLst>
            <pc:docMk/>
            <pc:sldMk cId="4260808828" sldId="373"/>
            <ac:grpSpMk id="3" creationId="{FDE3F1E6-4A9C-48E4-8688-BC890964B77A}"/>
          </ac:grpSpMkLst>
        </pc:grpChg>
        <pc:cxnChg chg="mod">
          <ac:chgData name="" userId="daf57a72db43f7c6" providerId="LiveId" clId="{80FDE5EF-5AC8-4811-B53C-8E99CC4FCC09}" dt="2021-08-17T07:03:16.987" v="4653" actId="164"/>
          <ac:cxnSpMkLst>
            <pc:docMk/>
            <pc:sldMk cId="4260808828" sldId="373"/>
            <ac:cxnSpMk id="4" creationId="{79AF0350-E35B-4693-B119-3E5F87D32E8A}"/>
          </ac:cxnSpMkLst>
        </pc:cxnChg>
        <pc:cxnChg chg="mod">
          <ac:chgData name="" userId="daf57a72db43f7c6" providerId="LiveId" clId="{80FDE5EF-5AC8-4811-B53C-8E99CC4FCC09}" dt="2021-08-17T07:03:16.987" v="4653" actId="164"/>
          <ac:cxnSpMkLst>
            <pc:docMk/>
            <pc:sldMk cId="4260808828" sldId="373"/>
            <ac:cxnSpMk id="14" creationId="{DC156F71-C6DB-4096-879F-469F58B6B45C}"/>
          </ac:cxnSpMkLst>
        </pc:cxnChg>
      </pc:sldChg>
    </pc:docChg>
  </pc:docChgLst>
  <pc:docChgLst>
    <pc:chgData userId="daf57a72db43f7c6" providerId="LiveId" clId="{64CB4CAF-5C1D-4778-A444-41EDFC424AAC}"/>
    <pc:docChg chg="undo custSel addSld delSld modSld sldOrd">
      <pc:chgData name="" userId="daf57a72db43f7c6" providerId="LiveId" clId="{64CB4CAF-5C1D-4778-A444-41EDFC424AAC}" dt="2021-08-05T23:55:29.829" v="9115" actId="1076"/>
      <pc:docMkLst>
        <pc:docMk/>
      </pc:docMkLst>
      <pc:sldChg chg="modSp">
        <pc:chgData name="" userId="daf57a72db43f7c6" providerId="LiveId" clId="{64CB4CAF-5C1D-4778-A444-41EDFC424AAC}" dt="2021-08-05T20:18:05.810" v="46"/>
        <pc:sldMkLst>
          <pc:docMk/>
          <pc:sldMk cId="2194050810" sldId="256"/>
        </pc:sldMkLst>
        <pc:spChg chg="mod">
          <ac:chgData name="" userId="daf57a72db43f7c6" providerId="LiveId" clId="{64CB4CAF-5C1D-4778-A444-41EDFC424AAC}" dt="2021-08-05T20:18:05.810" v="46"/>
          <ac:spMkLst>
            <pc:docMk/>
            <pc:sldMk cId="2194050810" sldId="256"/>
            <ac:spMk id="3" creationId="{4CD41D5A-9FDF-4607-AA61-E13346A301EE}"/>
          </ac:spMkLst>
        </pc:spChg>
      </pc:sldChg>
      <pc:sldChg chg="modSp add ord">
        <pc:chgData name="" userId="daf57a72db43f7c6" providerId="LiveId" clId="{64CB4CAF-5C1D-4778-A444-41EDFC424AAC}" dt="2021-08-05T20:44:42.739" v="1180"/>
        <pc:sldMkLst>
          <pc:docMk/>
          <pc:sldMk cId="2491814061" sldId="297"/>
        </pc:sldMkLst>
        <pc:spChg chg="mod">
          <ac:chgData name="" userId="daf57a72db43f7c6" providerId="LiveId" clId="{64CB4CAF-5C1D-4778-A444-41EDFC424AAC}" dt="2021-08-05T20:44:39.570" v="1179" actId="20577"/>
          <ac:spMkLst>
            <pc:docMk/>
            <pc:sldMk cId="2491814061" sldId="297"/>
            <ac:spMk id="3" creationId="{4BF5F16B-C0A7-497F-B761-D78EFEF61278}"/>
          </ac:spMkLst>
        </pc:spChg>
      </pc:sldChg>
      <pc:sldMasterChg chg="addSldLayout delSldLayout">
        <pc:chgData name="" userId="daf57a72db43f7c6" providerId="LiveId" clId="{64CB4CAF-5C1D-4778-A444-41EDFC424AAC}" dt="2021-08-05T22:56:00.180" v="6538" actId="2696"/>
        <pc:sldMasterMkLst>
          <pc:docMk/>
          <pc:sldMasterMk cId="3123359450" sldId="2147483660"/>
        </pc:sldMasterMkLst>
      </pc:sldMasterChg>
    </pc:docChg>
  </pc:docChgLst>
  <pc:docChgLst>
    <pc:chgData userId="daf57a72db43f7c6" providerId="LiveId" clId="{247FD440-4F60-46ED-8EC5-FA53C1A61C5F}"/>
    <pc:docChg chg="undo custSel addSld delSld modSld">
      <pc:chgData name="" userId="daf57a72db43f7c6" providerId="LiveId" clId="{247FD440-4F60-46ED-8EC5-FA53C1A61C5F}" dt="2021-08-10T17:43:11.095" v="5745" actId="2711"/>
      <pc:docMkLst>
        <pc:docMk/>
      </pc:docMkLst>
      <pc:sldChg chg="modSp">
        <pc:chgData name="" userId="daf57a72db43f7c6" providerId="LiveId" clId="{247FD440-4F60-46ED-8EC5-FA53C1A61C5F}" dt="2021-08-10T16:17:56.303" v="3475"/>
        <pc:sldMkLst>
          <pc:docMk/>
          <pc:sldMk cId="2194050810" sldId="256"/>
        </pc:sldMkLst>
        <pc:spChg chg="mod">
          <ac:chgData name="" userId="daf57a72db43f7c6" providerId="LiveId" clId="{247FD440-4F60-46ED-8EC5-FA53C1A61C5F}" dt="2021-08-10T16:17:56.303" v="3475"/>
          <ac:spMkLst>
            <pc:docMk/>
            <pc:sldMk cId="2194050810" sldId="256"/>
            <ac:spMk id="3" creationId="{4CD41D5A-9FDF-4607-AA61-E13346A301EE}"/>
          </ac:spMkLst>
        </pc:spChg>
      </pc:sldChg>
      <pc:sldChg chg="addSp delSp modSp">
        <pc:chgData name="" userId="daf57a72db43f7c6" providerId="LiveId" clId="{247FD440-4F60-46ED-8EC5-FA53C1A61C5F}" dt="2021-08-10T17:42:07.644" v="5738" actId="2711"/>
        <pc:sldMkLst>
          <pc:docMk/>
          <pc:sldMk cId="2491814061" sldId="297"/>
        </pc:sldMkLst>
        <pc:spChg chg="del">
          <ac:chgData name="" userId="daf57a72db43f7c6" providerId="LiveId" clId="{247FD440-4F60-46ED-8EC5-FA53C1A61C5F}" dt="2021-08-10T09:11:19.695" v="409" actId="478"/>
          <ac:spMkLst>
            <pc:docMk/>
            <pc:sldMk cId="2491814061" sldId="297"/>
            <ac:spMk id="3" creationId="{4BF5F16B-C0A7-497F-B761-D78EFEF61278}"/>
          </ac:spMkLst>
        </pc:spChg>
        <pc:spChg chg="add mod">
          <ac:chgData name="" userId="daf57a72db43f7c6" providerId="LiveId" clId="{247FD440-4F60-46ED-8EC5-FA53C1A61C5F}" dt="2021-08-10T17:42:07.644" v="5738" actId="2711"/>
          <ac:spMkLst>
            <pc:docMk/>
            <pc:sldMk cId="2491814061" sldId="297"/>
            <ac:spMk id="7" creationId="{8E38F0A8-3108-4974-AA70-D62EC83F8234}"/>
          </ac:spMkLst>
        </pc:spChg>
        <pc:spChg chg="add del">
          <ac:chgData name="" userId="daf57a72db43f7c6" providerId="LiveId" clId="{247FD440-4F60-46ED-8EC5-FA53C1A61C5F}" dt="2021-08-10T09:11:30.187" v="413"/>
          <ac:spMkLst>
            <pc:docMk/>
            <pc:sldMk cId="2491814061" sldId="297"/>
            <ac:spMk id="8" creationId="{B5D41D14-D6C1-44F1-AE1C-CE1F12C86840}"/>
          </ac:spMkLst>
        </pc:spChg>
        <pc:spChg chg="mod">
          <ac:chgData name="" userId="daf57a72db43f7c6" providerId="LiveId" clId="{247FD440-4F60-46ED-8EC5-FA53C1A61C5F}" dt="2021-08-10T09:09:47.579" v="356"/>
          <ac:spMkLst>
            <pc:docMk/>
            <pc:sldMk cId="2491814061" sldId="297"/>
            <ac:spMk id="17" creationId="{00000000-0000-0000-0000-000000000000}"/>
          </ac:spMkLst>
        </pc:spChg>
        <pc:spChg chg="mod">
          <ac:chgData name="" userId="daf57a72db43f7c6" providerId="LiveId" clId="{247FD440-4F60-46ED-8EC5-FA53C1A61C5F}" dt="2021-08-10T09:11:12.030" v="408" actId="20577"/>
          <ac:spMkLst>
            <pc:docMk/>
            <pc:sldMk cId="2491814061" sldId="297"/>
            <ac:spMk id="18" creationId="{00000000-0000-0000-0000-000000000000}"/>
          </ac:spMkLst>
        </pc:spChg>
        <pc:spChg chg="del">
          <ac:chgData name="" userId="daf57a72db43f7c6" providerId="LiveId" clId="{247FD440-4F60-46ED-8EC5-FA53C1A61C5F}" dt="2021-08-10T09:11:19.695" v="409" actId="478"/>
          <ac:spMkLst>
            <pc:docMk/>
            <pc:sldMk cId="2491814061" sldId="297"/>
            <ac:spMk id="27" creationId="{CEAC8B81-418B-411E-A6FC-0F6D3A0C254B}"/>
          </ac:spMkLst>
        </pc:spChg>
        <pc:picChg chg="add">
          <ac:chgData name="" userId="daf57a72db43f7c6" providerId="LiveId" clId="{247FD440-4F60-46ED-8EC5-FA53C1A61C5F}" dt="2021-08-10T09:11:32.922" v="414"/>
          <ac:picMkLst>
            <pc:docMk/>
            <pc:sldMk cId="2491814061" sldId="297"/>
            <ac:picMk id="9" creationId="{0AED8CB1-132D-4BDB-8B8B-AA06BC8687BF}"/>
          </ac:picMkLst>
        </pc:picChg>
        <pc:picChg chg="add">
          <ac:chgData name="" userId="daf57a72db43f7c6" providerId="LiveId" clId="{247FD440-4F60-46ED-8EC5-FA53C1A61C5F}" dt="2021-08-10T09:11:32.922" v="414"/>
          <ac:picMkLst>
            <pc:docMk/>
            <pc:sldMk cId="2491814061" sldId="297"/>
            <ac:picMk id="10" creationId="{F9C26DD6-E786-420D-9BCA-28CDF7225505}"/>
          </ac:picMkLst>
        </pc:picChg>
        <pc:cxnChg chg="del">
          <ac:chgData name="" userId="daf57a72db43f7c6" providerId="LiveId" clId="{247FD440-4F60-46ED-8EC5-FA53C1A61C5F}" dt="2021-08-10T09:11:21.092" v="410" actId="478"/>
          <ac:cxnSpMkLst>
            <pc:docMk/>
            <pc:sldMk cId="2491814061" sldId="297"/>
            <ac:cxnSpMk id="12" creationId="{9F88FA65-281A-4499-A2DC-548B3693F0C4}"/>
          </ac:cxnSpMkLst>
        </pc:cxnChg>
      </pc:sldChg>
      <pc:sldChg chg="delSp modSp">
        <pc:chgData name="" userId="daf57a72db43f7c6" providerId="LiveId" clId="{247FD440-4F60-46ED-8EC5-FA53C1A61C5F}" dt="2021-08-10T09:06:08.863" v="351" actId="113"/>
        <pc:sldMkLst>
          <pc:docMk/>
          <pc:sldMk cId="2047233397" sldId="326"/>
        </pc:sldMkLst>
        <pc:spChg chg="mod">
          <ac:chgData name="" userId="daf57a72db43f7c6" providerId="LiveId" clId="{247FD440-4F60-46ED-8EC5-FA53C1A61C5F}" dt="2021-08-10T09:06:08.863" v="351" actId="113"/>
          <ac:spMkLst>
            <pc:docMk/>
            <pc:sldMk cId="2047233397" sldId="326"/>
            <ac:spMk id="2" creationId="{3B1F1F67-B63F-4FF7-B5A6-C054BFDB4C44}"/>
          </ac:spMkLst>
        </pc:spChg>
        <pc:spChg chg="mod">
          <ac:chgData name="" userId="daf57a72db43f7c6" providerId="LiveId" clId="{247FD440-4F60-46ED-8EC5-FA53C1A61C5F}" dt="2021-08-10T09:05:56.633" v="345" actId="14100"/>
          <ac:spMkLst>
            <pc:docMk/>
            <pc:sldMk cId="2047233397" sldId="326"/>
            <ac:spMk id="4" creationId="{5630AE18-6C16-4FB5-A6F7-BA6071C2B3F5}"/>
          </ac:spMkLst>
        </pc:spChg>
        <pc:picChg chg="del">
          <ac:chgData name="" userId="daf57a72db43f7c6" providerId="LiveId" clId="{247FD440-4F60-46ED-8EC5-FA53C1A61C5F}" dt="2021-08-10T09:05:30.115" v="328" actId="478"/>
          <ac:picMkLst>
            <pc:docMk/>
            <pc:sldMk cId="2047233397" sldId="326"/>
            <ac:picMk id="9" creationId="{35854E9A-3184-4B01-B1F3-BDC1D7FF285B}"/>
          </ac:picMkLst>
        </pc:picChg>
        <pc:picChg chg="del">
          <ac:chgData name="" userId="daf57a72db43f7c6" providerId="LiveId" clId="{247FD440-4F60-46ED-8EC5-FA53C1A61C5F}" dt="2021-08-10T09:05:28.779" v="327" actId="478"/>
          <ac:picMkLst>
            <pc:docMk/>
            <pc:sldMk cId="2047233397" sldId="326"/>
            <ac:picMk id="10" creationId="{9B14B0E5-815F-4A43-9CB5-EF0BC605626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C838D-8918-4330-9C6C-D9A316A394D0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38B876-4158-4461-8744-A60B6FA6D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54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0832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60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817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33581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070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6404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900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151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8166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8540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2924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마스터 2 레이아웃 10 형태 1"/>
          <p:cNvSpPr>
            <a:spLocks noGrp="1"/>
          </p:cNvSpPr>
          <p:nvPr>
            <p:ph type="pic" sz="quarter" idx="10"/>
          </p:nvPr>
        </p:nvSpPr>
        <p:spPr>
          <a:xfrm>
            <a:off x="942623" y="996243"/>
            <a:ext cx="2111024" cy="1535290"/>
          </a:xfr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마스터 2 레이아웃 10 형태 2"/>
          <p:cNvSpPr>
            <a:spLocks noGrp="1"/>
          </p:cNvSpPr>
          <p:nvPr>
            <p:ph type="pic" sz="quarter" idx="11"/>
          </p:nvPr>
        </p:nvSpPr>
        <p:spPr>
          <a:xfrm>
            <a:off x="3674533" y="996243"/>
            <a:ext cx="2111024" cy="1535290"/>
          </a:xfr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마스터 2 레이아웃 10 형태 3"/>
          <p:cNvSpPr>
            <a:spLocks noGrp="1"/>
          </p:cNvSpPr>
          <p:nvPr>
            <p:ph type="pic" sz="quarter" idx="12"/>
          </p:nvPr>
        </p:nvSpPr>
        <p:spPr>
          <a:xfrm>
            <a:off x="6406444" y="996243"/>
            <a:ext cx="2111024" cy="1535290"/>
          </a:xfr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마스터 2 레이아웃 10 형태 4"/>
          <p:cNvSpPr>
            <a:spLocks noGrp="1"/>
          </p:cNvSpPr>
          <p:nvPr>
            <p:ph type="pic" sz="quarter" idx="13"/>
          </p:nvPr>
        </p:nvSpPr>
        <p:spPr>
          <a:xfrm>
            <a:off x="9138355" y="996243"/>
            <a:ext cx="2111024" cy="1535290"/>
          </a:xfr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119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2 형태 1"/>
          <p:cNvSpPr>
            <a:spLocks noGrp="1"/>
          </p:cNvSpPr>
          <p:nvPr>
            <p:ph type="pic" sz="quarter" idx="10"/>
          </p:nvPr>
        </p:nvSpPr>
        <p:spPr>
          <a:xfrm>
            <a:off x="6813550" y="0"/>
            <a:ext cx="5378450" cy="685800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9" name="마스터 2 레이아웃 2 형태 2"/>
          <p:cNvSpPr/>
          <p:nvPr userDrawn="1"/>
        </p:nvSpPr>
        <p:spPr>
          <a:xfrm>
            <a:off x="-1072691" y="3392024"/>
            <a:ext cx="4271519" cy="4271519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652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3 형태 1"/>
          <p:cNvSpPr>
            <a:spLocks noGrp="1"/>
          </p:cNvSpPr>
          <p:nvPr>
            <p:ph type="pic" sz="quarter" idx="10"/>
          </p:nvPr>
        </p:nvSpPr>
        <p:spPr>
          <a:xfrm>
            <a:off x="1435100" y="2070100"/>
            <a:ext cx="2181600" cy="2181600"/>
          </a:xfrm>
          <a:prstGeom prst="diamond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마스터 2 레이아웃 3 형태 2"/>
          <p:cNvSpPr>
            <a:spLocks noGrp="1"/>
          </p:cNvSpPr>
          <p:nvPr>
            <p:ph type="pic" sz="quarter" idx="11"/>
          </p:nvPr>
        </p:nvSpPr>
        <p:spPr>
          <a:xfrm>
            <a:off x="5005200" y="2070100"/>
            <a:ext cx="2181600" cy="2181600"/>
          </a:xfrm>
          <a:prstGeom prst="diamond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9" name="마스터 2 레이아웃 3 형태 3"/>
          <p:cNvSpPr>
            <a:spLocks noGrp="1"/>
          </p:cNvSpPr>
          <p:nvPr>
            <p:ph type="pic" sz="quarter" idx="12"/>
          </p:nvPr>
        </p:nvSpPr>
        <p:spPr>
          <a:xfrm>
            <a:off x="8575300" y="2070100"/>
            <a:ext cx="2181600" cy="2181600"/>
          </a:xfrm>
          <a:prstGeom prst="diamond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3" name="마스터 2 레이아웃 3 형태 4"/>
          <p:cNvSpPr/>
          <p:nvPr userDrawn="1"/>
        </p:nvSpPr>
        <p:spPr>
          <a:xfrm>
            <a:off x="9347200" y="4251700"/>
            <a:ext cx="3454400" cy="34544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4" name="마스터 2 레이아웃 3 형태 5"/>
          <p:cNvSpPr/>
          <p:nvPr userDrawn="1"/>
        </p:nvSpPr>
        <p:spPr>
          <a:xfrm>
            <a:off x="10871200" y="2815900"/>
            <a:ext cx="2363600" cy="23636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341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마스터 2 레이아웃 4 형태 1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408663" cy="6858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마스터 2 레이아웃 4 형태 2"/>
          <p:cNvSpPr/>
          <p:nvPr userDrawn="1"/>
        </p:nvSpPr>
        <p:spPr>
          <a:xfrm>
            <a:off x="9779000" y="-635000"/>
            <a:ext cx="3187700" cy="31877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8" name="마스터 2 레이아웃 4 형태 3"/>
          <p:cNvSpPr/>
          <p:nvPr userDrawn="1"/>
        </p:nvSpPr>
        <p:spPr>
          <a:xfrm>
            <a:off x="7410450" y="5156200"/>
            <a:ext cx="3111500" cy="31115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9" name="마스터 2 레이아웃 4 형태 4"/>
          <p:cNvSpPr/>
          <p:nvPr userDrawn="1"/>
        </p:nvSpPr>
        <p:spPr>
          <a:xfrm>
            <a:off x="7512050" y="-1803400"/>
            <a:ext cx="3111500" cy="31115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15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마스터 2 레이아웃 5 형태 1"/>
          <p:cNvSpPr>
            <a:spLocks noGrp="1"/>
          </p:cNvSpPr>
          <p:nvPr>
            <p:ph type="pic" sz="quarter" idx="10"/>
          </p:nvPr>
        </p:nvSpPr>
        <p:spPr>
          <a:xfrm>
            <a:off x="9474625" y="1113881"/>
            <a:ext cx="4965275" cy="4965275"/>
          </a:xfrm>
          <a:prstGeom prst="diamond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마스터 2 레이아웃 5 형태 2"/>
          <p:cNvSpPr>
            <a:spLocks noGrp="1"/>
          </p:cNvSpPr>
          <p:nvPr>
            <p:ph type="pic" sz="quarter" idx="11"/>
          </p:nvPr>
        </p:nvSpPr>
        <p:spPr>
          <a:xfrm>
            <a:off x="6528225" y="-1769019"/>
            <a:ext cx="4965275" cy="4965275"/>
          </a:xfrm>
          <a:prstGeom prst="diamond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7" name="마스터 2 레이아웃 5 형태 3"/>
          <p:cNvSpPr>
            <a:spLocks noGrp="1"/>
          </p:cNvSpPr>
          <p:nvPr>
            <p:ph type="pic" sz="quarter" idx="13"/>
          </p:nvPr>
        </p:nvSpPr>
        <p:spPr>
          <a:xfrm>
            <a:off x="6528224" y="3996781"/>
            <a:ext cx="4965275" cy="4965275"/>
          </a:xfrm>
          <a:prstGeom prst="diamond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8" name="마스터 2 레이아웃 5 형태 4"/>
          <p:cNvSpPr/>
          <p:nvPr userDrawn="1"/>
        </p:nvSpPr>
        <p:spPr>
          <a:xfrm>
            <a:off x="-1536700" y="5010150"/>
            <a:ext cx="3695700" cy="36957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1584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6 형태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080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마스터 2 레이아웃 7 형태 1"/>
          <p:cNvGrpSpPr/>
          <p:nvPr userDrawn="1"/>
        </p:nvGrpSpPr>
        <p:grpSpPr>
          <a:xfrm flipH="1">
            <a:off x="8033209" y="4192124"/>
            <a:ext cx="5618843" cy="4271519"/>
            <a:chOff x="-1072691" y="3392024"/>
            <a:chExt cx="5618843" cy="4271519"/>
          </a:xfrm>
        </p:grpSpPr>
        <p:sp>
          <p:nvSpPr>
            <p:cNvPr id="6" name="마스터 2 레이아웃 7 형태 1 그룹 1"/>
            <p:cNvSpPr/>
            <p:nvPr userDrawn="1"/>
          </p:nvSpPr>
          <p:spPr>
            <a:xfrm>
              <a:off x="-1072691" y="3392024"/>
              <a:ext cx="4271519" cy="4271519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마스터 2 레이아웃 7 형태 1 그룹 2"/>
            <p:cNvSpPr/>
            <p:nvPr userDrawn="1"/>
          </p:nvSpPr>
          <p:spPr>
            <a:xfrm>
              <a:off x="2343609" y="5461000"/>
              <a:ext cx="2202543" cy="2202543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3756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마스터 2 레이아웃 8 형태 1"/>
          <p:cNvSpPr>
            <a:spLocks noGrp="1"/>
          </p:cNvSpPr>
          <p:nvPr>
            <p:ph type="pic" sz="quarter" idx="10"/>
          </p:nvPr>
        </p:nvSpPr>
        <p:spPr>
          <a:xfrm>
            <a:off x="948266" y="2219015"/>
            <a:ext cx="5017635" cy="186213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마스터 2 레이아웃 8 형태 2"/>
          <p:cNvSpPr>
            <a:spLocks noGrp="1"/>
          </p:cNvSpPr>
          <p:nvPr>
            <p:ph type="pic" sz="quarter" idx="11"/>
          </p:nvPr>
        </p:nvSpPr>
        <p:spPr>
          <a:xfrm>
            <a:off x="5965901" y="2219015"/>
            <a:ext cx="5018400" cy="186213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마스터 2 레이아웃 8 형태 3"/>
          <p:cNvSpPr/>
          <p:nvPr userDrawn="1"/>
        </p:nvSpPr>
        <p:spPr>
          <a:xfrm>
            <a:off x="9540334" y="4442521"/>
            <a:ext cx="3111500" cy="31115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8806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9 형태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133725" cy="6858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8" name="마스터 2 레이아웃 9 형태 2"/>
          <p:cNvSpPr/>
          <p:nvPr userDrawn="1"/>
        </p:nvSpPr>
        <p:spPr>
          <a:xfrm>
            <a:off x="10285235" y="4718515"/>
            <a:ext cx="3111500" cy="31115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9" name="마스터 2 레이아웃 9 형태 3"/>
          <p:cNvSpPr/>
          <p:nvPr userDrawn="1"/>
        </p:nvSpPr>
        <p:spPr>
          <a:xfrm>
            <a:off x="8056385" y="5678635"/>
            <a:ext cx="3111500" cy="31115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1450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마스터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2 형태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마스터 2 형태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마스터 2 형태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3DC8A5A3-A766-494C-A2DD-D1192920AA1C}" type="datetimeFigureOut">
              <a:rPr lang="zh-CN" altLang="en-US" smtClean="0"/>
              <a:pPr/>
              <a:t>2021/8/19</a:t>
            </a:fld>
            <a:endParaRPr lang="zh-CN" altLang="en-US"/>
          </a:p>
        </p:txBody>
      </p:sp>
      <p:sp>
        <p:nvSpPr>
          <p:cNvPr id="5" name="마스터 2 형태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zh-CN" altLang="en-US"/>
          </a:p>
        </p:txBody>
      </p:sp>
      <p:sp>
        <p:nvSpPr>
          <p:cNvPr id="6" name="마스터 2 형태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9724B677-67D9-4D8F-81B4-3AB19E67F4D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359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1 형태 1"/>
          <p:cNvSpPr/>
          <p:nvPr/>
        </p:nvSpPr>
        <p:spPr>
          <a:xfrm>
            <a:off x="2201332" y="1286933"/>
            <a:ext cx="3228622" cy="3228622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等线" panose="02010600030101010101" pitchFamily="2" charset="-122"/>
            </a:endParaRPr>
          </a:p>
        </p:txBody>
      </p:sp>
      <p:sp>
        <p:nvSpPr>
          <p:cNvPr id="5" name="슬라이드 1 형태 2"/>
          <p:cNvSpPr txBox="1"/>
          <p:nvPr/>
        </p:nvSpPr>
        <p:spPr>
          <a:xfrm>
            <a:off x="2697483" y="2085644"/>
            <a:ext cx="67970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400" b="0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금융데이터분석 입문</a:t>
            </a:r>
            <a:endParaRPr kumimoji="0" lang="en-US" altLang="ko-KR" sz="5400" b="0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슬라이드 1 형태 3"/>
          <p:cNvSpPr txBox="1"/>
          <p:nvPr/>
        </p:nvSpPr>
        <p:spPr>
          <a:xfrm>
            <a:off x="3200968" y="3008974"/>
            <a:ext cx="5955476" cy="2681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 anchor="ctr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Introduction to Financial Data Analysis</a:t>
            </a:r>
          </a:p>
        </p:txBody>
      </p:sp>
      <p:sp>
        <p:nvSpPr>
          <p:cNvPr id="24" name="슬라이드 1 형태 4"/>
          <p:cNvSpPr txBox="1"/>
          <p:nvPr/>
        </p:nvSpPr>
        <p:spPr>
          <a:xfrm rot="21579859">
            <a:off x="4482824" y="5233948"/>
            <a:ext cx="3226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Present by 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Hobin Kwak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D41D5A-9FDF-4607-AA61-E13346A301EE}"/>
              </a:ext>
            </a:extLst>
          </p:cNvPr>
          <p:cNvSpPr txBox="1"/>
          <p:nvPr/>
        </p:nvSpPr>
        <p:spPr>
          <a:xfrm>
            <a:off x="3081854" y="3677232"/>
            <a:ext cx="60282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latinLnBrk="0">
              <a:defRPr/>
            </a:pPr>
            <a:r>
              <a:rPr lang="en-US" altLang="ko-KR" sz="2800" spc="6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8. </a:t>
            </a:r>
            <a:r>
              <a:rPr lang="ko-KR" altLang="en-US" sz="2800" spc="600" dirty="0" err="1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머신러닝</a:t>
            </a:r>
            <a:endParaRPr lang="en-US" altLang="ko-KR" sz="2800" spc="6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405081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00"/>
                            </p:stCondLst>
                            <p:childTnLst>
                              <p:par>
                                <p:cTn id="16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 animBg="1"/>
      <p:bldP spid="6" grpId="1" animBg="1"/>
      <p:bldP spid="24" grpId="0"/>
      <p:bldP spid="24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30457" y="213511"/>
            <a:ext cx="38343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K-Means Clustering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苹方 粗体" panose="020B0600000000000000" pitchFamily="34" charset="-122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DE3F1E6-4A9C-48E4-8688-BC890964B77A}"/>
              </a:ext>
            </a:extLst>
          </p:cNvPr>
          <p:cNvGrpSpPr/>
          <p:nvPr/>
        </p:nvGrpSpPr>
        <p:grpSpPr>
          <a:xfrm>
            <a:off x="798286" y="1337381"/>
            <a:ext cx="5676900" cy="5026226"/>
            <a:chOff x="6096000" y="1279324"/>
            <a:chExt cx="5676900" cy="5026226"/>
          </a:xfrm>
        </p:grpSpPr>
        <p:cxnSp>
          <p:nvCxnSpPr>
            <p:cNvPr id="4" name="직선 화살표 연결선 3">
              <a:extLst>
                <a:ext uri="{FF2B5EF4-FFF2-40B4-BE49-F238E27FC236}">
                  <a16:creationId xmlns:a16="http://schemas.microsoft.com/office/drawing/2014/main" id="{79AF0350-E35B-4693-B119-3E5F87D32E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1279324"/>
              <a:ext cx="0" cy="5026226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DC156F71-C6DB-4096-879F-469F58B6B45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6305550"/>
              <a:ext cx="5676900" cy="0"/>
            </a:xfrm>
            <a:prstGeom prst="straightConnector1">
              <a:avLst/>
            </a:prstGeom>
            <a:ln w="635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DE7F11E2-9D51-4FA2-82A1-39581F039F4C}"/>
                </a:ext>
              </a:extLst>
            </p:cNvPr>
            <p:cNvSpPr/>
            <p:nvPr/>
          </p:nvSpPr>
          <p:spPr>
            <a:xfrm>
              <a:off x="6667500" y="1696371"/>
              <a:ext cx="552449" cy="5524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821474AB-C10E-44BD-9EA3-712A43F699E9}"/>
                </a:ext>
              </a:extLst>
            </p:cNvPr>
            <p:cNvSpPr/>
            <p:nvPr/>
          </p:nvSpPr>
          <p:spPr>
            <a:xfrm>
              <a:off x="7515223" y="1279324"/>
              <a:ext cx="552449" cy="5524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</a:t>
              </a:r>
              <a:endPara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5ECBCBA4-C8AC-4232-BF55-776E91F80ABB}"/>
                </a:ext>
              </a:extLst>
            </p:cNvPr>
            <p:cNvSpPr/>
            <p:nvPr/>
          </p:nvSpPr>
          <p:spPr>
            <a:xfrm>
              <a:off x="10487023" y="3792437"/>
              <a:ext cx="552449" cy="5524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6</a:t>
              </a:r>
              <a:endPara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F2848BA3-FF11-494A-BBB2-2A10D99594EF}"/>
                </a:ext>
              </a:extLst>
            </p:cNvPr>
            <p:cNvSpPr/>
            <p:nvPr/>
          </p:nvSpPr>
          <p:spPr>
            <a:xfrm>
              <a:off x="9934571" y="4911115"/>
              <a:ext cx="552449" cy="5524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5</a:t>
              </a:r>
              <a:endPara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65293102-81E4-4754-99F8-F4BA4739C47D}"/>
                </a:ext>
              </a:extLst>
            </p:cNvPr>
            <p:cNvSpPr/>
            <p:nvPr/>
          </p:nvSpPr>
          <p:spPr>
            <a:xfrm>
              <a:off x="7943850" y="5578676"/>
              <a:ext cx="552449" cy="5524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4</a:t>
              </a:r>
              <a:endPara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D4A16B66-09E8-4B56-8A51-74C26D016D44}"/>
                </a:ext>
              </a:extLst>
            </p:cNvPr>
            <p:cNvSpPr/>
            <p:nvPr/>
          </p:nvSpPr>
          <p:spPr>
            <a:xfrm>
              <a:off x="6881811" y="4772769"/>
              <a:ext cx="552449" cy="5524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2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</a:t>
              </a:r>
              <a:endPara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3E68FB39-E968-4BB0-B54A-66D208C2F9BB}"/>
              </a:ext>
            </a:extLst>
          </p:cNvPr>
          <p:cNvSpPr/>
          <p:nvPr/>
        </p:nvSpPr>
        <p:spPr>
          <a:xfrm>
            <a:off x="6873439" y="1723086"/>
            <a:ext cx="3948775" cy="391364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AutoNum type="arabicPeriod"/>
            </a:pP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초기 중심위치를 </a:t>
            </a: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k</a:t>
            </a: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고른다</a:t>
            </a: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데이터에서 중심위치까지의 거리를 계산한다</a:t>
            </a: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0" indent="-457200">
              <a:buAutoNum type="arabicPeriod"/>
            </a:pP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 데이터에서 가장 가까운 중심위치를 선택하고 속할 군집을 정한다</a:t>
            </a: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0" indent="-457200">
              <a:buAutoNum type="arabicPeriod"/>
            </a:pP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 군집에 대해 중심위치를 다시 계산한다</a:t>
            </a: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2~4</a:t>
            </a: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반복한다</a:t>
            </a: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080882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30457" y="213511"/>
            <a:ext cx="9316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복습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1F1F67-B63F-4FF7-B5A6-C054BFDB4C44}"/>
              </a:ext>
            </a:extLst>
          </p:cNvPr>
          <p:cNvSpPr txBox="1"/>
          <p:nvPr/>
        </p:nvSpPr>
        <p:spPr>
          <a:xfrm>
            <a:off x="399143" y="1269645"/>
            <a:ext cx="45054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ko-KR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CAPM</a:t>
            </a:r>
          </a:p>
          <a:p>
            <a:pPr marL="514350" indent="-514350">
              <a:buAutoNum type="arabicPeriod"/>
            </a:pPr>
            <a:endParaRPr lang="en-US" altLang="ko-KR" sz="28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파마</a:t>
            </a:r>
            <a:r>
              <a:rPr lang="en-US" altLang="ko-KR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sz="28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프렌치</a:t>
            </a:r>
            <a:r>
              <a:rPr lang="ko-KR" altLang="en-US" sz="28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요인모형</a:t>
            </a:r>
            <a:endParaRPr lang="en-US" altLang="ko-KR" sz="2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630AE18-6C16-4FB5-A6F7-BA6071C2B3F5}"/>
              </a:ext>
            </a:extLst>
          </p:cNvPr>
          <p:cNvSpPr/>
          <p:nvPr/>
        </p:nvSpPr>
        <p:spPr>
          <a:xfrm>
            <a:off x="4505498" y="798285"/>
            <a:ext cx="7005427" cy="5536013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11D8B69-7512-4E6E-930B-FC0976C9F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43" y="4841028"/>
            <a:ext cx="4571929" cy="61652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97096E1-00C8-42CC-9E84-8C70EA0276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329" y="5542635"/>
            <a:ext cx="8397311" cy="61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33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30457" y="213511"/>
            <a:ext cx="56877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머신러닝을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 시작하기 위해서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…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苹方 粗体" panose="020B0600000000000000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38F0A8-3108-4974-AA70-D62EC83F8234}"/>
              </a:ext>
            </a:extLst>
          </p:cNvPr>
          <p:cNvSpPr txBox="1"/>
          <p:nvPr/>
        </p:nvSpPr>
        <p:spPr>
          <a:xfrm>
            <a:off x="399143" y="1612669"/>
            <a:ext cx="1060690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 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수학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통계학</a:t>
            </a:r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선형대수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미적분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확률론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수치해석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베이지안 통계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…</a:t>
            </a:r>
          </a:p>
          <a:p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>
              <a:buAutoNum type="arabicPeriod" startAt="2"/>
            </a:pP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프로그래밍</a:t>
            </a:r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  </a:t>
            </a:r>
            <a:r>
              <a:rPr lang="ko-KR" altLang="en-US" sz="24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머신러닝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알고리즘</a:t>
            </a:r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-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회귀분석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나이브베이즈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SVM,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의사결정나무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KNN,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오차역전파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CNN, </a:t>
            </a:r>
          </a:p>
          <a:p>
            <a:pPr lvl="1"/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RNN, Bagging, Boosting, … </a:t>
            </a:r>
          </a:p>
          <a:p>
            <a:pPr marL="457200" indent="-457200">
              <a:buAutoNum type="arabicPeriod" startAt="2"/>
            </a:pPr>
            <a:endParaRPr lang="en-US" altLang="ko-KR" sz="24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.....</a:t>
            </a:r>
          </a:p>
        </p:txBody>
      </p:sp>
    </p:spTree>
    <p:extLst>
      <p:ext uri="{BB962C8B-B14F-4D97-AF65-F5344CB8AC3E}">
        <p14:creationId xmlns:p14="http://schemas.microsoft.com/office/powerpoint/2010/main" val="217088341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30457" y="213511"/>
            <a:ext cx="2860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머신러닝이란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?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苹方 粗体" panose="020B0600000000000000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21D0B5-B2AC-49D3-BCA8-B5BAE9DD9C53}"/>
              </a:ext>
            </a:extLst>
          </p:cNvPr>
          <p:cNvSpPr txBox="1"/>
          <p:nvPr/>
        </p:nvSpPr>
        <p:spPr>
          <a:xfrm>
            <a:off x="399143" y="1097280"/>
            <a:ext cx="1082373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2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컴퓨터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명시적인 프로그램 없이 </a:t>
            </a:r>
            <a:r>
              <a:rPr lang="ko-KR" altLang="en-US" sz="22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배울 수 있는 능력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을 부여하는 연구 분야“</a:t>
            </a: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“"A computer program is said to learn from experience E with respect to some class of tasks T and performance measure P, if its performance at tasks in T, as measured by P, improves with experience E"”</a:t>
            </a:r>
          </a:p>
          <a:p>
            <a:endParaRPr lang="ko-KR" altLang="en-US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26" name="Picture 2" descr="Machine Learning">
            <a:extLst>
              <a:ext uri="{FF2B5EF4-FFF2-40B4-BE49-F238E27FC236}">
                <a16:creationId xmlns:a16="http://schemas.microsoft.com/office/drawing/2014/main" id="{3185BFB8-9416-4A59-B70A-648AC73B6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286" y="3271651"/>
            <a:ext cx="4940824" cy="3534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4C6B9E0-59EF-4646-805A-C9EA633188A9}"/>
              </a:ext>
            </a:extLst>
          </p:cNvPr>
          <p:cNvSpPr txBox="1"/>
          <p:nvPr/>
        </p:nvSpPr>
        <p:spPr>
          <a:xfrm>
            <a:off x="0" y="6482906"/>
            <a:ext cx="1082373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출처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https://velog.io/@kjune1236/Machine-Learning</a:t>
            </a:r>
            <a:endParaRPr lang="ko-KR" altLang="en-US" sz="15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1D1989FE-176E-44D1-90E3-8D09F063AD86}"/>
              </a:ext>
            </a:extLst>
          </p:cNvPr>
          <p:cNvGrpSpPr/>
          <p:nvPr/>
        </p:nvGrpSpPr>
        <p:grpSpPr>
          <a:xfrm>
            <a:off x="4794978" y="3106901"/>
            <a:ext cx="5280211" cy="1163347"/>
            <a:chOff x="5208496" y="3348209"/>
            <a:chExt cx="5280211" cy="1163347"/>
          </a:xfrm>
        </p:grpSpPr>
        <p:sp>
          <p:nvSpPr>
            <p:cNvPr id="9" name="왼쪽 대괄호 8">
              <a:extLst>
                <a:ext uri="{FF2B5EF4-FFF2-40B4-BE49-F238E27FC236}">
                  <a16:creationId xmlns:a16="http://schemas.microsoft.com/office/drawing/2014/main" id="{184AE40A-EF45-4F37-9394-403B370EAF79}"/>
                </a:ext>
              </a:extLst>
            </p:cNvPr>
            <p:cNvSpPr/>
            <p:nvPr/>
          </p:nvSpPr>
          <p:spPr>
            <a:xfrm>
              <a:off x="6096000" y="3348209"/>
              <a:ext cx="430306" cy="1163347"/>
            </a:xfrm>
            <a:prstGeom prst="leftBracket">
              <a:avLst>
                <a:gd name="adj" fmla="val 9375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10BAF5F-A239-40D9-B461-662FE531DDD4}"/>
                </a:ext>
              </a:extLst>
            </p:cNvPr>
            <p:cNvSpPr txBox="1"/>
            <p:nvPr/>
          </p:nvSpPr>
          <p:spPr>
            <a:xfrm>
              <a:off x="5208496" y="3575939"/>
              <a:ext cx="5280211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200" b="1" dirty="0">
                  <a:solidFill>
                    <a:srgbClr val="FF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작업 </a:t>
              </a:r>
              <a:r>
                <a:rPr lang="en-US" altLang="ko-KR" sz="2200" b="1" dirty="0">
                  <a:solidFill>
                    <a:srgbClr val="FF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</a:t>
              </a:r>
              <a:r>
                <a:rPr lang="ko-KR" altLang="en-US" sz="22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에 대한</a:t>
              </a:r>
              <a:r>
                <a:rPr lang="en-US" altLang="ko-KR" sz="22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200" b="1" dirty="0">
                  <a:solidFill>
                    <a:srgbClr val="FF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경험 </a:t>
              </a:r>
              <a:r>
                <a:rPr lang="en-US" altLang="ko-KR" sz="2200" b="1" dirty="0">
                  <a:solidFill>
                    <a:srgbClr val="FF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E</a:t>
              </a:r>
              <a:r>
                <a:rPr lang="ko-KR" altLang="en-US" sz="22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를 통하여</a:t>
              </a:r>
              <a:endPara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sz="22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200" b="1" dirty="0">
                  <a:solidFill>
                    <a:srgbClr val="FF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</a:t>
              </a:r>
              <a:r>
                <a:rPr lang="ko-KR" altLang="en-US" sz="22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에 대한</a:t>
              </a:r>
              <a:r>
                <a:rPr lang="en-US" altLang="ko-KR" sz="22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ko-KR" altLang="en-US" sz="2200" b="1" dirty="0">
                  <a:solidFill>
                    <a:srgbClr val="FF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성능 </a:t>
              </a:r>
              <a:r>
                <a:rPr lang="en-US" altLang="ko-KR" sz="2200" b="1" dirty="0">
                  <a:solidFill>
                    <a:srgbClr val="FF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P</a:t>
              </a:r>
              <a:r>
                <a:rPr lang="ko-KR" altLang="en-US" sz="22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높이기</a:t>
              </a:r>
            </a:p>
          </p:txBody>
        </p:sp>
        <p:sp>
          <p:nvSpPr>
            <p:cNvPr id="11" name="왼쪽 대괄호 10">
              <a:extLst>
                <a:ext uri="{FF2B5EF4-FFF2-40B4-BE49-F238E27FC236}">
                  <a16:creationId xmlns:a16="http://schemas.microsoft.com/office/drawing/2014/main" id="{102FE008-A055-44CA-ADA5-EC8E379016E8}"/>
                </a:ext>
              </a:extLst>
            </p:cNvPr>
            <p:cNvSpPr/>
            <p:nvPr/>
          </p:nvSpPr>
          <p:spPr>
            <a:xfrm rot="10800000">
              <a:off x="9386048" y="3348209"/>
              <a:ext cx="430306" cy="1163347"/>
            </a:xfrm>
            <a:prstGeom prst="leftBracket">
              <a:avLst>
                <a:gd name="adj" fmla="val 93750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181406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30457" y="213511"/>
            <a:ext cx="2860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머신러닝이란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?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苹方 粗体" panose="020B0600000000000000" pitchFamily="34" charset="-122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E1D6912-A919-44EB-9DF1-F828D48EEE05}"/>
              </a:ext>
            </a:extLst>
          </p:cNvPr>
          <p:cNvGrpSpPr/>
          <p:nvPr/>
        </p:nvGrpSpPr>
        <p:grpSpPr>
          <a:xfrm>
            <a:off x="930457" y="1745674"/>
            <a:ext cx="9121553" cy="2497922"/>
            <a:chOff x="604337" y="2410691"/>
            <a:chExt cx="9903839" cy="2493715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C91A0FB7-3526-493A-AC87-21C9F1D950DE}"/>
                </a:ext>
              </a:extLst>
            </p:cNvPr>
            <p:cNvSpPr/>
            <p:nvPr/>
          </p:nvSpPr>
          <p:spPr>
            <a:xfrm>
              <a:off x="604337" y="2443907"/>
              <a:ext cx="2460499" cy="246049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Garbage</a:t>
              </a:r>
            </a:p>
            <a:p>
              <a:pPr algn="ctr"/>
              <a:r>
                <a:rPr lang="en-US" altLang="ko-KR" sz="25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Data</a:t>
              </a:r>
            </a:p>
            <a:p>
              <a:pPr algn="ctr"/>
              <a:r>
                <a:rPr lang="en-US" altLang="ko-KR" sz="25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In</a:t>
              </a:r>
              <a:endParaRPr lang="ko-KR" altLang="en-US" sz="25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FCDDC8F0-DF62-4404-A790-88EEDB333F42}"/>
                </a:ext>
              </a:extLst>
            </p:cNvPr>
            <p:cNvSpPr/>
            <p:nvPr/>
          </p:nvSpPr>
          <p:spPr>
            <a:xfrm>
              <a:off x="4326007" y="2410691"/>
              <a:ext cx="2460499" cy="246049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Your</a:t>
              </a:r>
            </a:p>
            <a:p>
              <a:pPr algn="ctr"/>
              <a:r>
                <a:rPr lang="en-US" altLang="ko-KR" sz="25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Best</a:t>
              </a:r>
            </a:p>
            <a:p>
              <a:pPr algn="ctr"/>
              <a:r>
                <a:rPr lang="en-US" altLang="ko-KR" sz="25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Model</a:t>
              </a:r>
              <a:endParaRPr lang="ko-KR" altLang="en-US" sz="2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2061523-76B1-4595-BC51-CCDC0647DECF}"/>
                </a:ext>
              </a:extLst>
            </p:cNvPr>
            <p:cNvSpPr/>
            <p:nvPr/>
          </p:nvSpPr>
          <p:spPr>
            <a:xfrm>
              <a:off x="8047677" y="2410691"/>
              <a:ext cx="2460499" cy="246049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Garbage</a:t>
              </a:r>
            </a:p>
            <a:p>
              <a:pPr algn="ctr"/>
              <a:r>
                <a:rPr lang="en-US" altLang="ko-KR" sz="25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Result</a:t>
              </a:r>
            </a:p>
            <a:p>
              <a:pPr algn="ctr"/>
              <a:r>
                <a:rPr lang="en-US" altLang="ko-KR" sz="25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Out</a:t>
              </a:r>
              <a:endParaRPr lang="ko-KR" altLang="en-US" sz="25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화살표: 오른쪽 5">
              <a:extLst>
                <a:ext uri="{FF2B5EF4-FFF2-40B4-BE49-F238E27FC236}">
                  <a16:creationId xmlns:a16="http://schemas.microsoft.com/office/drawing/2014/main" id="{DC915636-8AA5-4B3E-8D95-6AD542550B1F}"/>
                </a:ext>
              </a:extLst>
            </p:cNvPr>
            <p:cNvSpPr/>
            <p:nvPr/>
          </p:nvSpPr>
          <p:spPr>
            <a:xfrm>
              <a:off x="3237590" y="3258554"/>
              <a:ext cx="915665" cy="764771"/>
            </a:xfrm>
            <a:prstGeom prst="rightArrow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  <p:sp>
          <p:nvSpPr>
            <p:cNvPr id="12" name="화살표: 오른쪽 11">
              <a:extLst>
                <a:ext uri="{FF2B5EF4-FFF2-40B4-BE49-F238E27FC236}">
                  <a16:creationId xmlns:a16="http://schemas.microsoft.com/office/drawing/2014/main" id="{4BA35DE6-656A-44A5-B2B2-A00CF51A99F8}"/>
                </a:ext>
              </a:extLst>
            </p:cNvPr>
            <p:cNvSpPr/>
            <p:nvPr/>
          </p:nvSpPr>
          <p:spPr>
            <a:xfrm>
              <a:off x="6959260" y="3258554"/>
              <a:ext cx="915665" cy="764771"/>
            </a:xfrm>
            <a:prstGeom prst="rightArrow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0A3886A-C18D-46CC-9FF4-946A65773BC5}"/>
              </a:ext>
            </a:extLst>
          </p:cNvPr>
          <p:cNvSpPr txBox="1"/>
          <p:nvPr/>
        </p:nvSpPr>
        <p:spPr>
          <a:xfrm>
            <a:off x="685878" y="4495989"/>
            <a:ext cx="50214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</a:t>
            </a:r>
            <a:r>
              <a:rPr lang="ko-KR" altLang="en-US" sz="22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분류 오류</a:t>
            </a:r>
            <a:endParaRPr lang="en-US" altLang="ko-KR" sz="22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sz="22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부정확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 데이터</a:t>
            </a: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arabicPeriod"/>
            </a:pPr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...</a:t>
            </a:r>
          </a:p>
          <a:p>
            <a:pPr marL="514350" indent="-514350">
              <a:buAutoNum type="arabicPeriod"/>
            </a:pP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576031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30457" y="213511"/>
            <a:ext cx="28600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머신러닝이란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?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苹方 粗体" panose="020B0600000000000000" pitchFamily="34" charset="-122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91A0FB7-3526-493A-AC87-21C9F1D950DE}"/>
              </a:ext>
            </a:extLst>
          </p:cNvPr>
          <p:cNvSpPr/>
          <p:nvPr/>
        </p:nvSpPr>
        <p:spPr>
          <a:xfrm>
            <a:off x="798286" y="1254866"/>
            <a:ext cx="1726652" cy="182084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endParaRPr lang="en-US" altLang="ko-KR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준비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CDDC8F0-DF62-4404-A790-88EEDB333F42}"/>
              </a:ext>
            </a:extLst>
          </p:cNvPr>
          <p:cNvSpPr/>
          <p:nvPr/>
        </p:nvSpPr>
        <p:spPr>
          <a:xfrm>
            <a:off x="3409964" y="1230285"/>
            <a:ext cx="1726652" cy="182084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</a:t>
            </a:r>
            <a:endParaRPr lang="en-US" altLang="ko-KR" sz="25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분리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2061523-76B1-4595-BC51-CCDC0647DECF}"/>
              </a:ext>
            </a:extLst>
          </p:cNvPr>
          <p:cNvSpPr/>
          <p:nvPr/>
        </p:nvSpPr>
        <p:spPr>
          <a:xfrm>
            <a:off x="6021642" y="1230285"/>
            <a:ext cx="1726652" cy="182084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모형 </a:t>
            </a:r>
            <a:endParaRPr lang="en-US" altLang="ko-KR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sz="2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학습</a:t>
            </a: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DC915636-8AA5-4B3E-8D95-6AD542550B1F}"/>
              </a:ext>
            </a:extLst>
          </p:cNvPr>
          <p:cNvSpPr/>
          <p:nvPr/>
        </p:nvSpPr>
        <p:spPr>
          <a:xfrm>
            <a:off x="2646168" y="1857729"/>
            <a:ext cx="642567" cy="565953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4BA35DE6-656A-44A5-B2B2-A00CF51A99F8}"/>
              </a:ext>
            </a:extLst>
          </p:cNvPr>
          <p:cNvSpPr/>
          <p:nvPr/>
        </p:nvSpPr>
        <p:spPr>
          <a:xfrm>
            <a:off x="5257846" y="1857729"/>
            <a:ext cx="642567" cy="565954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B87B24A2-BA29-4166-9A27-294AE0144BC8}"/>
              </a:ext>
            </a:extLst>
          </p:cNvPr>
          <p:cNvSpPr/>
          <p:nvPr/>
        </p:nvSpPr>
        <p:spPr>
          <a:xfrm rot="5400000">
            <a:off x="6563684" y="3213483"/>
            <a:ext cx="642567" cy="565954"/>
          </a:xfrm>
          <a:prstGeom prst="righ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09AE392-6A6E-4CCC-BCD5-970926A90646}"/>
              </a:ext>
            </a:extLst>
          </p:cNvPr>
          <p:cNvGrpSpPr/>
          <p:nvPr/>
        </p:nvGrpSpPr>
        <p:grpSpPr>
          <a:xfrm>
            <a:off x="798286" y="3920052"/>
            <a:ext cx="6950008" cy="1845424"/>
            <a:chOff x="604337" y="2410691"/>
            <a:chExt cx="9903839" cy="2493715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A725AC62-E3E0-409B-98B8-3CB62A684EE4}"/>
                </a:ext>
              </a:extLst>
            </p:cNvPr>
            <p:cNvSpPr/>
            <p:nvPr/>
          </p:nvSpPr>
          <p:spPr>
            <a:xfrm>
              <a:off x="604337" y="2443907"/>
              <a:ext cx="2460499" cy="246049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활용</a:t>
              </a: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13B613B-B35C-47B0-B694-FF61DF1301F5}"/>
                </a:ext>
              </a:extLst>
            </p:cNvPr>
            <p:cNvSpPr/>
            <p:nvPr/>
          </p:nvSpPr>
          <p:spPr>
            <a:xfrm>
              <a:off x="4326007" y="2410691"/>
              <a:ext cx="2460499" cy="2460499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모형</a:t>
              </a:r>
              <a:endParaRPr lang="en-US" altLang="ko-KR" sz="25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sz="2500" b="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평가</a:t>
              </a: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05B2D3EF-39D1-4EF4-BAC1-CCEE4BF65177}"/>
                </a:ext>
              </a:extLst>
            </p:cNvPr>
            <p:cNvSpPr/>
            <p:nvPr/>
          </p:nvSpPr>
          <p:spPr>
            <a:xfrm>
              <a:off x="8047677" y="2410691"/>
              <a:ext cx="2460499" cy="246049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예측</a:t>
              </a:r>
            </a:p>
          </p:txBody>
        </p:sp>
        <p:sp>
          <p:nvSpPr>
            <p:cNvPr id="16" name="화살표: 오른쪽 15">
              <a:extLst>
                <a:ext uri="{FF2B5EF4-FFF2-40B4-BE49-F238E27FC236}">
                  <a16:creationId xmlns:a16="http://schemas.microsoft.com/office/drawing/2014/main" id="{FF8C3A55-CAF4-472C-9FF7-14A5B2822361}"/>
                </a:ext>
              </a:extLst>
            </p:cNvPr>
            <p:cNvSpPr/>
            <p:nvPr/>
          </p:nvSpPr>
          <p:spPr>
            <a:xfrm rot="10800000">
              <a:off x="3237589" y="3258554"/>
              <a:ext cx="915665" cy="764772"/>
            </a:xfrm>
            <a:prstGeom prst="rightArrow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  <p:sp>
          <p:nvSpPr>
            <p:cNvPr id="19" name="화살표: 오른쪽 18">
              <a:extLst>
                <a:ext uri="{FF2B5EF4-FFF2-40B4-BE49-F238E27FC236}">
                  <a16:creationId xmlns:a16="http://schemas.microsoft.com/office/drawing/2014/main" id="{038158F1-755D-42E2-94D4-008A38D7B9C5}"/>
                </a:ext>
              </a:extLst>
            </p:cNvPr>
            <p:cNvSpPr/>
            <p:nvPr/>
          </p:nvSpPr>
          <p:spPr>
            <a:xfrm rot="10800000">
              <a:off x="6959260" y="3258554"/>
              <a:ext cx="915665" cy="764772"/>
            </a:xfrm>
            <a:prstGeom prst="rightArrow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768837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30457" y="213511"/>
            <a:ext cx="43909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지도학습과 비지도학습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苹方 粗体" panose="020B0600000000000000" pitchFamily="34" charset="-122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B8D81A2-1C11-4973-9906-4718B0AF5C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835483"/>
              </p:ext>
            </p:extLst>
          </p:nvPr>
        </p:nvGraphicFramePr>
        <p:xfrm>
          <a:off x="930457" y="1192533"/>
          <a:ext cx="7163079" cy="22066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48079">
                  <a:extLst>
                    <a:ext uri="{9D8B030D-6E8A-4147-A177-3AD203B41FA5}">
                      <a16:colId xmlns:a16="http://schemas.microsoft.com/office/drawing/2014/main" val="3192733179"/>
                    </a:ext>
                  </a:extLst>
                </a:gridCol>
                <a:gridCol w="2558086">
                  <a:extLst>
                    <a:ext uri="{9D8B030D-6E8A-4147-A177-3AD203B41FA5}">
                      <a16:colId xmlns:a16="http://schemas.microsoft.com/office/drawing/2014/main" val="2034648484"/>
                    </a:ext>
                  </a:extLst>
                </a:gridCol>
                <a:gridCol w="3056914">
                  <a:extLst>
                    <a:ext uri="{9D8B030D-6E8A-4147-A177-3AD203B41FA5}">
                      <a16:colId xmlns:a16="http://schemas.microsoft.com/office/drawing/2014/main" val="2855239515"/>
                    </a:ext>
                  </a:extLst>
                </a:gridCol>
              </a:tblGrid>
              <a:tr h="6826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지도학습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비지도학습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7279374"/>
                  </a:ext>
                </a:extLst>
              </a:tr>
              <a:tr h="6920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모형</a:t>
                      </a:r>
                      <a:endParaRPr lang="en-US" altLang="ko-KR" sz="2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알고리즘</a:t>
                      </a:r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2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회귀분석</a:t>
                      </a:r>
                      <a:endParaRPr lang="en-US" altLang="ko-KR" sz="2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분류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군집화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2128332"/>
                  </a:ext>
                </a:extLst>
              </a:tr>
              <a:tr h="6920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특징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입</a:t>
                      </a:r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출력 값  제공</a:t>
                      </a:r>
                      <a:endParaRPr lang="en-US" altLang="ko-KR" sz="2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l" latinLnBrk="1"/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많은 학습 데이터</a:t>
                      </a:r>
                      <a:endParaRPr lang="en-US" altLang="ko-KR" sz="2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2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입력값만</a:t>
                      </a:r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제공</a:t>
                      </a:r>
                      <a:endParaRPr lang="en-US" altLang="ko-KR" sz="2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l" latinLnBrk="1"/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 </a:t>
                      </a:r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데이터 속 연관관계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3742903"/>
                  </a:ext>
                </a:extLst>
              </a:tr>
            </a:tbl>
          </a:graphicData>
        </a:graphic>
      </p:graphicFrame>
      <p:grpSp>
        <p:nvGrpSpPr>
          <p:cNvPr id="75" name="그룹 74">
            <a:extLst>
              <a:ext uri="{FF2B5EF4-FFF2-40B4-BE49-F238E27FC236}">
                <a16:creationId xmlns:a16="http://schemas.microsoft.com/office/drawing/2014/main" id="{88A88CE3-AC78-4306-BEAE-788CECCC98DA}"/>
              </a:ext>
            </a:extLst>
          </p:cNvPr>
          <p:cNvGrpSpPr/>
          <p:nvPr/>
        </p:nvGrpSpPr>
        <p:grpSpPr>
          <a:xfrm>
            <a:off x="0" y="3662776"/>
            <a:ext cx="11204365" cy="2981713"/>
            <a:chOff x="0" y="3458867"/>
            <a:chExt cx="11204365" cy="2981713"/>
          </a:xfrm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16D4A5E8-3E48-4CFC-8A56-E23D09809F6A}"/>
                </a:ext>
              </a:extLst>
            </p:cNvPr>
            <p:cNvGrpSpPr/>
            <p:nvPr/>
          </p:nvGrpSpPr>
          <p:grpSpPr>
            <a:xfrm>
              <a:off x="0" y="3666139"/>
              <a:ext cx="2733436" cy="2501133"/>
              <a:chOff x="549456" y="3997657"/>
              <a:chExt cx="2733436" cy="2501133"/>
            </a:xfrm>
          </p:grpSpPr>
          <p:pic>
            <p:nvPicPr>
              <p:cNvPr id="4" name="그래픽 3" descr="고양이">
                <a:extLst>
                  <a:ext uri="{FF2B5EF4-FFF2-40B4-BE49-F238E27FC236}">
                    <a16:creationId xmlns:a16="http://schemas.microsoft.com/office/drawing/2014/main" id="{1AFB57EE-D093-4910-A38E-E012E8F46A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811140" y="4487815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6" name="그래픽 5" descr="개">
                <a:extLst>
                  <a:ext uri="{FF2B5EF4-FFF2-40B4-BE49-F238E27FC236}">
                    <a16:creationId xmlns:a16="http://schemas.microsoft.com/office/drawing/2014/main" id="{F7EF3CCD-C8FF-4C76-92AD-BE91D99C9F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916662" y="5166089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13" name="그래픽 12" descr="고양이">
                <a:extLst>
                  <a:ext uri="{FF2B5EF4-FFF2-40B4-BE49-F238E27FC236}">
                    <a16:creationId xmlns:a16="http://schemas.microsoft.com/office/drawing/2014/main" id="{22E1DA03-F694-473B-BE46-429B8EB374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402221" y="5265004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14" name="그래픽 13" descr="고양이">
                <a:extLst>
                  <a:ext uri="{FF2B5EF4-FFF2-40B4-BE49-F238E27FC236}">
                    <a16:creationId xmlns:a16="http://schemas.microsoft.com/office/drawing/2014/main" id="{C2804AB3-CBBE-4A04-8EFF-00A8609FBA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2330622" y="5457534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15" name="그래픽 14" descr="고양이">
                <a:extLst>
                  <a:ext uri="{FF2B5EF4-FFF2-40B4-BE49-F238E27FC236}">
                    <a16:creationId xmlns:a16="http://schemas.microsoft.com/office/drawing/2014/main" id="{C3537704-73BA-40DA-BC4F-DBAADE4C0B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141926" y="4261724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16" name="그래픽 15" descr="고양이">
                <a:extLst>
                  <a:ext uri="{FF2B5EF4-FFF2-40B4-BE49-F238E27FC236}">
                    <a16:creationId xmlns:a16="http://schemas.microsoft.com/office/drawing/2014/main" id="{B55C84D9-A52D-410E-991B-59A2C23BA6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2454972" y="4295284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19" name="그래픽 18" descr="고양이">
                <a:extLst>
                  <a:ext uri="{FF2B5EF4-FFF2-40B4-BE49-F238E27FC236}">
                    <a16:creationId xmlns:a16="http://schemas.microsoft.com/office/drawing/2014/main" id="{9E355D70-BD91-4F53-91D8-BD39651BF3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039052" y="4683878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20" name="그래픽 19" descr="개">
                <a:extLst>
                  <a:ext uri="{FF2B5EF4-FFF2-40B4-BE49-F238E27FC236}">
                    <a16:creationId xmlns:a16="http://schemas.microsoft.com/office/drawing/2014/main" id="{FF0F8E4D-A555-43BB-B540-C7DEADB20B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901804" y="3997657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21" name="그래픽 20" descr="개">
                <a:extLst>
                  <a:ext uri="{FF2B5EF4-FFF2-40B4-BE49-F238E27FC236}">
                    <a16:creationId xmlns:a16="http://schemas.microsoft.com/office/drawing/2014/main" id="{E8C31960-70F0-4438-8A8A-D6E39DEBCC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49456" y="4747467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22" name="그래픽 21" descr="개">
                <a:extLst>
                  <a:ext uri="{FF2B5EF4-FFF2-40B4-BE49-F238E27FC236}">
                    <a16:creationId xmlns:a16="http://schemas.microsoft.com/office/drawing/2014/main" id="{FFDADBCF-4381-47C5-A9A9-0BD64C6BFA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293649" y="4850797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23" name="그래픽 22" descr="개">
                <a:extLst>
                  <a:ext uri="{FF2B5EF4-FFF2-40B4-BE49-F238E27FC236}">
                    <a16:creationId xmlns:a16="http://schemas.microsoft.com/office/drawing/2014/main" id="{F998448B-AD7B-4C36-B23F-8E881E0D63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863606" y="5358620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24" name="그래픽 23" descr="개">
                <a:extLst>
                  <a:ext uri="{FF2B5EF4-FFF2-40B4-BE49-F238E27FC236}">
                    <a16:creationId xmlns:a16="http://schemas.microsoft.com/office/drawing/2014/main" id="{1387D715-BDFA-433E-B641-62F29A465E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691526" y="5721602"/>
                <a:ext cx="827920" cy="777188"/>
              </a:xfrm>
              <a:prstGeom prst="rect">
                <a:avLst/>
              </a:prstGeom>
            </p:spPr>
          </p:pic>
        </p:grpSp>
        <p:sp>
          <p:nvSpPr>
            <p:cNvPr id="53" name="화살표: 오른쪽 52">
              <a:extLst>
                <a:ext uri="{FF2B5EF4-FFF2-40B4-BE49-F238E27FC236}">
                  <a16:creationId xmlns:a16="http://schemas.microsoft.com/office/drawing/2014/main" id="{2F076DDA-3090-4176-9A46-69D1E8C76FA4}"/>
                </a:ext>
              </a:extLst>
            </p:cNvPr>
            <p:cNvSpPr/>
            <p:nvPr/>
          </p:nvSpPr>
          <p:spPr>
            <a:xfrm>
              <a:off x="2680252" y="4551594"/>
              <a:ext cx="642567" cy="565954"/>
            </a:xfrm>
            <a:prstGeom prst="rightArrow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A7F23237-3DDD-4432-AF1E-746365939EFD}"/>
                </a:ext>
              </a:extLst>
            </p:cNvPr>
            <p:cNvGrpSpPr/>
            <p:nvPr/>
          </p:nvGrpSpPr>
          <p:grpSpPr>
            <a:xfrm>
              <a:off x="5579855" y="3458867"/>
              <a:ext cx="1946839" cy="2981713"/>
              <a:chOff x="5846354" y="3790385"/>
              <a:chExt cx="1946839" cy="2981713"/>
            </a:xfrm>
          </p:grpSpPr>
          <p:pic>
            <p:nvPicPr>
              <p:cNvPr id="55" name="그래픽 54" descr="고양이">
                <a:extLst>
                  <a:ext uri="{FF2B5EF4-FFF2-40B4-BE49-F238E27FC236}">
                    <a16:creationId xmlns:a16="http://schemas.microsoft.com/office/drawing/2014/main" id="{EFCE1D56-6E8A-46CC-B7D2-D7D1739B11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846354" y="3790385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57" name="그래픽 56" descr="고양이">
                <a:extLst>
                  <a:ext uri="{FF2B5EF4-FFF2-40B4-BE49-F238E27FC236}">
                    <a16:creationId xmlns:a16="http://schemas.microsoft.com/office/drawing/2014/main" id="{E376E6FB-2752-465C-8AE8-996BA82D8C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266522" y="3821798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58" name="그래픽 57" descr="고양이">
                <a:extLst>
                  <a:ext uri="{FF2B5EF4-FFF2-40B4-BE49-F238E27FC236}">
                    <a16:creationId xmlns:a16="http://schemas.microsoft.com/office/drawing/2014/main" id="{2A3E6399-C887-456D-A3E4-974F7C000C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695499" y="3821798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59" name="그래픽 58" descr="고양이">
                <a:extLst>
                  <a:ext uri="{FF2B5EF4-FFF2-40B4-BE49-F238E27FC236}">
                    <a16:creationId xmlns:a16="http://schemas.microsoft.com/office/drawing/2014/main" id="{97F4933F-D9EE-44C7-A02C-A95546BEE1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888561" y="4487815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60" name="그래픽 59" descr="고양이">
                <a:extLst>
                  <a:ext uri="{FF2B5EF4-FFF2-40B4-BE49-F238E27FC236}">
                    <a16:creationId xmlns:a16="http://schemas.microsoft.com/office/drawing/2014/main" id="{D2165A2C-1A3A-45E5-81AA-DDB253690A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316229" y="4487815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61" name="그래픽 60" descr="고양이">
                <a:extLst>
                  <a:ext uri="{FF2B5EF4-FFF2-40B4-BE49-F238E27FC236}">
                    <a16:creationId xmlns:a16="http://schemas.microsoft.com/office/drawing/2014/main" id="{B08CBE80-DC00-4DEC-A08B-5B22351054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6721081" y="4487815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56" name="그래픽 55" descr="개">
                <a:extLst>
                  <a:ext uri="{FF2B5EF4-FFF2-40B4-BE49-F238E27FC236}">
                    <a16:creationId xmlns:a16="http://schemas.microsoft.com/office/drawing/2014/main" id="{1C0C358D-762D-4B7C-9FE2-25D9D4DE00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856804" y="5499518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63" name="그래픽 62" descr="개">
                <a:extLst>
                  <a:ext uri="{FF2B5EF4-FFF2-40B4-BE49-F238E27FC236}">
                    <a16:creationId xmlns:a16="http://schemas.microsoft.com/office/drawing/2014/main" id="{311DFB2C-8897-4897-A6D4-24A2B5C506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383366" y="5499518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64" name="그래픽 63" descr="개">
                <a:extLst>
                  <a:ext uri="{FF2B5EF4-FFF2-40B4-BE49-F238E27FC236}">
                    <a16:creationId xmlns:a16="http://schemas.microsoft.com/office/drawing/2014/main" id="{BD2D3725-8B53-47A3-AABF-433405460C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965273" y="5499518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65" name="그래픽 64" descr="개">
                <a:extLst>
                  <a:ext uri="{FF2B5EF4-FFF2-40B4-BE49-F238E27FC236}">
                    <a16:creationId xmlns:a16="http://schemas.microsoft.com/office/drawing/2014/main" id="{29B7C381-18EF-492D-8194-C192B7575B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5856804" y="5994910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66" name="그래픽 65" descr="개">
                <a:extLst>
                  <a:ext uri="{FF2B5EF4-FFF2-40B4-BE49-F238E27FC236}">
                    <a16:creationId xmlns:a16="http://schemas.microsoft.com/office/drawing/2014/main" id="{01A1A0CD-1236-4B21-8C21-B64DAEB3CF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383366" y="5994910"/>
                <a:ext cx="827920" cy="777188"/>
              </a:xfrm>
              <a:prstGeom prst="rect">
                <a:avLst/>
              </a:prstGeom>
            </p:spPr>
          </p:pic>
          <p:pic>
            <p:nvPicPr>
              <p:cNvPr id="67" name="그래픽 66" descr="개">
                <a:extLst>
                  <a:ext uri="{FF2B5EF4-FFF2-40B4-BE49-F238E27FC236}">
                    <a16:creationId xmlns:a16="http://schemas.microsoft.com/office/drawing/2014/main" id="{512FF38D-29F3-4004-BC35-4B3DA42997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6965273" y="5994910"/>
                <a:ext cx="827920" cy="777188"/>
              </a:xfrm>
              <a:prstGeom prst="rect">
                <a:avLst/>
              </a:prstGeom>
            </p:spPr>
          </p:pic>
        </p:grpSp>
        <p:sp>
          <p:nvSpPr>
            <p:cNvPr id="69" name="화살표: 오른쪽 68">
              <a:extLst>
                <a:ext uri="{FF2B5EF4-FFF2-40B4-BE49-F238E27FC236}">
                  <a16:creationId xmlns:a16="http://schemas.microsoft.com/office/drawing/2014/main" id="{7B50E57F-75EF-4278-B6D0-5FB096ED31B7}"/>
                </a:ext>
              </a:extLst>
            </p:cNvPr>
            <p:cNvSpPr/>
            <p:nvPr/>
          </p:nvSpPr>
          <p:spPr>
            <a:xfrm rot="19983143">
              <a:off x="4475045" y="4373191"/>
              <a:ext cx="1274345" cy="411121"/>
            </a:xfrm>
            <a:prstGeom prst="rightArrow">
              <a:avLst>
                <a:gd name="adj1" fmla="val 50000"/>
                <a:gd name="adj2" fmla="val 79376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  <p:sp>
          <p:nvSpPr>
            <p:cNvPr id="70" name="화살표: 오른쪽 69">
              <a:extLst>
                <a:ext uri="{FF2B5EF4-FFF2-40B4-BE49-F238E27FC236}">
                  <a16:creationId xmlns:a16="http://schemas.microsoft.com/office/drawing/2014/main" id="{C75F9F64-E8F1-448B-8EFB-6E8791122C4E}"/>
                </a:ext>
              </a:extLst>
            </p:cNvPr>
            <p:cNvSpPr/>
            <p:nvPr/>
          </p:nvSpPr>
          <p:spPr>
            <a:xfrm rot="1199538">
              <a:off x="4473626" y="5094719"/>
              <a:ext cx="1274345" cy="411121"/>
            </a:xfrm>
            <a:prstGeom prst="rightArrow">
              <a:avLst>
                <a:gd name="adj1" fmla="val 50000"/>
                <a:gd name="adj2" fmla="val 79376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5C8935BD-E915-4730-B92A-128AD49ED0A2}"/>
                </a:ext>
              </a:extLst>
            </p:cNvPr>
            <p:cNvSpPr/>
            <p:nvPr/>
          </p:nvSpPr>
          <p:spPr>
            <a:xfrm>
              <a:off x="3301465" y="3917418"/>
              <a:ext cx="1686572" cy="18343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Your</a:t>
              </a:r>
            </a:p>
            <a:p>
              <a:pPr algn="ctr"/>
              <a:r>
                <a:rPr lang="en-US" altLang="ko-KR" sz="25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Model</a:t>
              </a:r>
              <a:endParaRPr lang="ko-KR" altLang="en-US" sz="25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72" name="사각형: 둥근 모서리 71">
              <a:extLst>
                <a:ext uri="{FF2B5EF4-FFF2-40B4-BE49-F238E27FC236}">
                  <a16:creationId xmlns:a16="http://schemas.microsoft.com/office/drawing/2014/main" id="{D717FF3E-C25F-4517-96C4-EC73DE7AC27E}"/>
                </a:ext>
              </a:extLst>
            </p:cNvPr>
            <p:cNvSpPr/>
            <p:nvPr/>
          </p:nvSpPr>
          <p:spPr>
            <a:xfrm>
              <a:off x="7636190" y="3878874"/>
              <a:ext cx="3568175" cy="197952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2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지도</a:t>
              </a:r>
              <a:r>
                <a:rPr lang="ko-KR" altLang="en-US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: </a:t>
              </a:r>
              <a:r>
                <a:rPr lang="ko-KR" altLang="en-US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여기가 </a:t>
              </a:r>
              <a:r>
                <a:rPr lang="ko-KR" altLang="en-US" sz="2200" b="1" dirty="0">
                  <a:solidFill>
                    <a:srgbClr val="0070C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고양이</a:t>
              </a:r>
              <a:r>
                <a:rPr lang="en-US" altLang="ko-KR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</a:t>
              </a:r>
            </a:p>
            <a:p>
              <a:r>
                <a:rPr lang="en-US" altLang="ko-KR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    </a:t>
              </a:r>
              <a:r>
                <a:rPr lang="ko-KR" altLang="en-US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저기가 </a:t>
              </a:r>
              <a:r>
                <a:rPr lang="ko-KR" altLang="en-US" sz="2200" b="1" dirty="0">
                  <a:solidFill>
                    <a:srgbClr val="FF000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강아지</a:t>
              </a:r>
              <a:endParaRPr lang="en-US" altLang="ko-KR" sz="2200" b="1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endPara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ko-KR" altLang="en-US" sz="22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비지도</a:t>
              </a:r>
              <a:r>
                <a:rPr lang="ko-KR" altLang="en-US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: </a:t>
              </a:r>
              <a:r>
                <a:rPr lang="ko-KR" altLang="en-US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이게 </a:t>
              </a:r>
              <a:r>
                <a:rPr lang="ko-KR" altLang="en-US" sz="2200" dirty="0" err="1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뭔진</a:t>
              </a:r>
              <a:r>
                <a:rPr lang="ko-KR" altLang="en-US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모르지만</a:t>
              </a:r>
              <a:endPara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en-US" altLang="ko-KR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       </a:t>
              </a:r>
              <a:r>
                <a:rPr lang="ko-KR" altLang="en-US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두 개로 </a:t>
              </a:r>
              <a:r>
                <a:rPr lang="ko-KR" altLang="en-US" sz="2200" dirty="0" err="1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나눠봤어</a:t>
              </a:r>
              <a:endPara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21677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30457" y="213511"/>
            <a:ext cx="52095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KNN (K Nearest Neighbors)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苹方 粗体" panose="020B0600000000000000" pitchFamily="34" charset="-122"/>
            </a:endParaRPr>
          </a:p>
        </p:txBody>
      </p:sp>
      <p:pic>
        <p:nvPicPr>
          <p:cNvPr id="2050" name="Picture 2" descr="https://upload.wikimedia.org/wikipedia/commons/thumb/e/e7/KnnClassification.svg/220px-KnnClassification.svg.png">
            <a:extLst>
              <a:ext uri="{FF2B5EF4-FFF2-40B4-BE49-F238E27FC236}">
                <a16:creationId xmlns:a16="http://schemas.microsoft.com/office/drawing/2014/main" id="{51411A61-41AC-4736-B526-75694AB7C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883" y="2521556"/>
            <a:ext cx="4138349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61758A3-384B-4C71-9400-C9B36FF5DDF9}"/>
              </a:ext>
            </a:extLst>
          </p:cNvPr>
          <p:cNvSpPr txBox="1"/>
          <p:nvPr/>
        </p:nvSpPr>
        <p:spPr>
          <a:xfrm>
            <a:off x="930456" y="1123950"/>
            <a:ext cx="87278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k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가까운 이웃과 같은 값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으로 분류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-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혹은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k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가까운 이웃 중 과반수가 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공유하는 값으로 분류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0CF4FB8-DC95-42D7-8576-F850264565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7062694"/>
              </p:ext>
            </p:extLst>
          </p:nvPr>
        </p:nvGraphicFramePr>
        <p:xfrm>
          <a:off x="4576232" y="3350299"/>
          <a:ext cx="4138350" cy="208583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379450">
                  <a:extLst>
                    <a:ext uri="{9D8B030D-6E8A-4147-A177-3AD203B41FA5}">
                      <a16:colId xmlns:a16="http://schemas.microsoft.com/office/drawing/2014/main" val="1698400986"/>
                    </a:ext>
                  </a:extLst>
                </a:gridCol>
                <a:gridCol w="1379450">
                  <a:extLst>
                    <a:ext uri="{9D8B030D-6E8A-4147-A177-3AD203B41FA5}">
                      <a16:colId xmlns:a16="http://schemas.microsoft.com/office/drawing/2014/main" val="1228092216"/>
                    </a:ext>
                  </a:extLst>
                </a:gridCol>
                <a:gridCol w="1379450">
                  <a:extLst>
                    <a:ext uri="{9D8B030D-6E8A-4147-A177-3AD203B41FA5}">
                      <a16:colId xmlns:a16="http://schemas.microsoft.com/office/drawing/2014/main" val="3855574723"/>
                    </a:ext>
                  </a:extLst>
                </a:gridCol>
              </a:tblGrid>
              <a:tr h="40585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k</a:t>
                      </a:r>
                      <a:endParaRPr lang="ko-KR" altLang="en-US" sz="2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이웃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 err="1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분류값</a:t>
                      </a:r>
                      <a:endParaRPr lang="ko-KR" altLang="en-US" sz="2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6189071"/>
                  </a:ext>
                </a:extLst>
              </a:tr>
              <a:tr h="8295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k=3</a:t>
                      </a:r>
                      <a:endParaRPr lang="ko-KR" altLang="en-US" sz="2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3680445"/>
                  </a:ext>
                </a:extLst>
              </a:tr>
              <a:tr h="8295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k=5</a:t>
                      </a:r>
                      <a:endParaRPr lang="ko-KR" altLang="en-US" sz="24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6248029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916D18A-4CC7-4B32-AF88-59BAFCA6F1A8}"/>
              </a:ext>
            </a:extLst>
          </p:cNvPr>
          <p:cNvSpPr txBox="1"/>
          <p:nvPr/>
        </p:nvSpPr>
        <p:spPr>
          <a:xfrm>
            <a:off x="666116" y="6462158"/>
            <a:ext cx="41383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출처 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위키피디아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4758C83-FC54-4D0B-BE89-38A597D7B7F1}"/>
              </a:ext>
            </a:extLst>
          </p:cNvPr>
          <p:cNvGrpSpPr/>
          <p:nvPr/>
        </p:nvGrpSpPr>
        <p:grpSpPr>
          <a:xfrm>
            <a:off x="6204779" y="4092484"/>
            <a:ext cx="945415" cy="243602"/>
            <a:chOff x="6523178" y="4732654"/>
            <a:chExt cx="925219" cy="238398"/>
          </a:xfrm>
        </p:grpSpPr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6990D906-4607-4DEF-83D6-27EAAF803ECC}"/>
                </a:ext>
              </a:extLst>
            </p:cNvPr>
            <p:cNvSpPr/>
            <p:nvPr/>
          </p:nvSpPr>
          <p:spPr>
            <a:xfrm>
              <a:off x="6523178" y="4732654"/>
              <a:ext cx="267490" cy="230595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84FFDF63-C55F-42DE-B296-87F960D66053}"/>
                </a:ext>
              </a:extLst>
            </p:cNvPr>
            <p:cNvSpPr/>
            <p:nvPr/>
          </p:nvSpPr>
          <p:spPr>
            <a:xfrm>
              <a:off x="6870490" y="4732654"/>
              <a:ext cx="267490" cy="230595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64D3FAF-62CF-42B7-BC9A-310C4D2A2AC7}"/>
                </a:ext>
              </a:extLst>
            </p:cNvPr>
            <p:cNvSpPr/>
            <p:nvPr/>
          </p:nvSpPr>
          <p:spPr>
            <a:xfrm>
              <a:off x="7217802" y="4740457"/>
              <a:ext cx="230595" cy="230595"/>
            </a:xfrm>
            <a:prstGeom prst="rect">
              <a:avLst/>
            </a:prstGeom>
            <a:solidFill>
              <a:srgbClr val="000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</p:grpSp>
      <p:sp>
        <p:nvSpPr>
          <p:cNvPr id="19" name="이등변 삼각형 18">
            <a:extLst>
              <a:ext uri="{FF2B5EF4-FFF2-40B4-BE49-F238E27FC236}">
                <a16:creationId xmlns:a16="http://schemas.microsoft.com/office/drawing/2014/main" id="{F97DE01B-0637-4923-8C70-BBB89D88A105}"/>
              </a:ext>
            </a:extLst>
          </p:cNvPr>
          <p:cNvSpPr/>
          <p:nvPr/>
        </p:nvSpPr>
        <p:spPr>
          <a:xfrm>
            <a:off x="7833876" y="4105491"/>
            <a:ext cx="267490" cy="23059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CBAA70D-EF66-4A82-87FB-268280FEE39A}"/>
              </a:ext>
            </a:extLst>
          </p:cNvPr>
          <p:cNvSpPr/>
          <p:nvPr/>
        </p:nvSpPr>
        <p:spPr>
          <a:xfrm>
            <a:off x="7870221" y="4975980"/>
            <a:ext cx="230595" cy="230595"/>
          </a:xfrm>
          <a:prstGeom prst="rect">
            <a:avLst/>
          </a:prstGeom>
          <a:solidFill>
            <a:srgbClr val="000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91F37C4-8C03-4347-8973-E904A2406CB5}"/>
              </a:ext>
            </a:extLst>
          </p:cNvPr>
          <p:cNvGrpSpPr/>
          <p:nvPr/>
        </p:nvGrpSpPr>
        <p:grpSpPr>
          <a:xfrm>
            <a:off x="6204779" y="4766912"/>
            <a:ext cx="925219" cy="238398"/>
            <a:chOff x="6523178" y="4732654"/>
            <a:chExt cx="925219" cy="238398"/>
          </a:xfrm>
        </p:grpSpPr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9C1298A5-3878-4D4E-AB36-FCCD5B2DCA82}"/>
                </a:ext>
              </a:extLst>
            </p:cNvPr>
            <p:cNvSpPr/>
            <p:nvPr/>
          </p:nvSpPr>
          <p:spPr>
            <a:xfrm>
              <a:off x="6523178" y="4732654"/>
              <a:ext cx="267490" cy="230595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4FAB5CD2-1841-4D39-BF89-22973EA41514}"/>
                </a:ext>
              </a:extLst>
            </p:cNvPr>
            <p:cNvSpPr/>
            <p:nvPr/>
          </p:nvSpPr>
          <p:spPr>
            <a:xfrm>
              <a:off x="6870490" y="4732654"/>
              <a:ext cx="267490" cy="230595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2E85ADE-754E-47B5-8BA8-FD2695D4E202}"/>
                </a:ext>
              </a:extLst>
            </p:cNvPr>
            <p:cNvSpPr/>
            <p:nvPr/>
          </p:nvSpPr>
          <p:spPr>
            <a:xfrm>
              <a:off x="7217802" y="4740457"/>
              <a:ext cx="230595" cy="230595"/>
            </a:xfrm>
            <a:prstGeom prst="rect">
              <a:avLst/>
            </a:prstGeom>
            <a:solidFill>
              <a:srgbClr val="0000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endParaRPr>
            </a:p>
          </p:txBody>
        </p:sp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34E15D4-4F3C-446A-A332-E80C4D588FD1}"/>
              </a:ext>
            </a:extLst>
          </p:cNvPr>
          <p:cNvSpPr/>
          <p:nvPr/>
        </p:nvSpPr>
        <p:spPr>
          <a:xfrm>
            <a:off x="6227273" y="5101524"/>
            <a:ext cx="230595" cy="230595"/>
          </a:xfrm>
          <a:prstGeom prst="rect">
            <a:avLst/>
          </a:prstGeom>
          <a:solidFill>
            <a:srgbClr val="000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F19FABC-DD3E-443B-A2E0-8861702D10FD}"/>
              </a:ext>
            </a:extLst>
          </p:cNvPr>
          <p:cNvSpPr/>
          <p:nvPr/>
        </p:nvSpPr>
        <p:spPr>
          <a:xfrm>
            <a:off x="6552091" y="5101524"/>
            <a:ext cx="230595" cy="230595"/>
          </a:xfrm>
          <a:prstGeom prst="rect">
            <a:avLst/>
          </a:prstGeom>
          <a:solidFill>
            <a:srgbClr val="0000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95366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5" grpId="0" animBg="1"/>
      <p:bldP spid="2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30457" y="213511"/>
            <a:ext cx="38343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K-Means Clustering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苹方 粗体" panose="020B0600000000000000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38F0A8-3108-4974-AA70-D62EC83F8234}"/>
              </a:ext>
            </a:extLst>
          </p:cNvPr>
          <p:cNvSpPr txBox="1"/>
          <p:nvPr/>
        </p:nvSpPr>
        <p:spPr>
          <a:xfrm>
            <a:off x="725184" y="936010"/>
            <a:ext cx="625747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벡터 공간 상의 데이터에 대해</a:t>
            </a: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2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k</a:t>
            </a:r>
            <a:r>
              <a:rPr lang="ko-KR" altLang="en-US" sz="22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군집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주어졌을 때</a:t>
            </a:r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</a:p>
          <a:p>
            <a:pPr marL="342900" indent="-342900">
              <a:buFontTx/>
              <a:buChar char="-"/>
            </a:pP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2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군집중심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까지의 거리가 가장</a:t>
            </a: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2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가까운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군집으로 데이터를 할당</a:t>
            </a:r>
            <a:endParaRPr lang="en-US" altLang="ko-KR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05030DBE-0380-4938-B8F1-8530FD0AD4D5}"/>
              </a:ext>
            </a:extLst>
          </p:cNvPr>
          <p:cNvSpPr/>
          <p:nvPr/>
        </p:nvSpPr>
        <p:spPr>
          <a:xfrm>
            <a:off x="725184" y="3325317"/>
            <a:ext cx="6649359" cy="314027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AutoNum type="arabicPeriod"/>
            </a:pP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초기 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중심위치를 </a:t>
            </a:r>
            <a:r>
              <a: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k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고른다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데이터에서 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중심위치까지의 거리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계산한다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0" indent="-457200">
              <a:buAutoNum type="arabicPeriod"/>
            </a:pP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 데이터에서 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가장 가까운 중심위치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선택하고 속할 군집을 정한다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0" indent="-457200">
              <a:buAutoNum type="arabicPeriod"/>
            </a:pP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각 군집에 대해 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중심위치를 다시 계산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한다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0" indent="-457200">
              <a:buAutoNum type="arabicPeriod"/>
            </a:pPr>
            <a:r>
              <a: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2~4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반복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한다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2615294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 -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85000"/>
            <a:lumOff val="15000"/>
          </a:schemeClr>
        </a:solidFill>
        <a:ln>
          <a:noFill/>
        </a:ln>
      </a:spPr>
      <a:bodyPr rtlCol="0" anchor="ctr"/>
      <a:lstStyle>
        <a:defPPr algn="ctr">
          <a:defRPr dirty="0" smtClean="0">
            <a:latin typeface="苹方 中等" panose="020B0400000000000000" pitchFamily="34" charset="-122"/>
            <a:ea typeface="苹方 中等" panose="020B0400000000000000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800" dirty="0" smtClean="0">
            <a:latin typeface="苹方 中等" panose="020B0400000000000000" pitchFamily="34" charset="-122"/>
            <a:ea typeface="苹方 中等" panose="020B04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900</TotalTime>
  <Words>376</Words>
  <Application>Microsoft Office PowerPoint</Application>
  <PresentationFormat>와이드스크린</PresentationFormat>
  <Paragraphs>118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9" baseType="lpstr">
      <vt:lpstr>苹方 中等</vt:lpstr>
      <vt:lpstr>DengXian</vt:lpstr>
      <vt:lpstr>苹方 粗体</vt:lpstr>
      <vt:lpstr>맑은 고딕</vt:lpstr>
      <vt:lpstr>나눔스퀘어</vt:lpstr>
      <vt:lpstr>나눔스퀘어라운드 Regular</vt:lpstr>
      <vt:lpstr>Times New Roman</vt:lpstr>
      <vt:lpstr>Arial</vt:lpstr>
      <vt:lpstr>office 테마 - 2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>(주)콘텐츠테이크아웃</Manager>
  <Company>(주)콘텐츠테이크아웃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(주)콘텐츠테이크아웃</dc:title>
  <dc:subject>(주)콘텐츠테이크아웃</dc:subject>
  <dc:creator>(주)콘텐츠테이크아웃</dc:creator>
  <cp:keywords>(주)콘텐츠테이크아웃</cp:keywords>
  <dc:description>V51V55V33Ab168Ab169Aa87Aa87Aa87Aa87Aa33Aa33Aa33Aa33Aa56V33Aa56Ab169Ab169V55Ab169V33Aa56Ab169JVAaJVAaAaAdVAaJVAaAbAbAbAbAbAbAbAbAa162VAaAaRAaVAaJAaVAaJAaVAaJVAaAaRAa54Aa54Aa55Aa55V165V165V165V165JJJJJVAaVAaAa126Aa126Aa126Aa126V165V165V165V165L116L118JJJJAyAa95Aa95AaAzAaAaAaVAaV55Ab169V33Aa56Ab169AaJJJAaJAaAaAaAaAaAaAaAaJAaAgAa95Aa163R33VAaAaAa162V33Aa95R55Aa54Aa162Aa95Aa95V95V95V54Aa95Ah51Az54RAa95Aa95Aa95VAaR33R33R33Ay33Ay33Ay33Aa87Aa86Aa95Aa95V33V33V33Aa54R54Aa95Aa54Aa95V33R53R58R55V55Ab169V33Aa56Ab169V33V33Aa95Aa95R55R54V33Aa56V33Aa95V33Aa95AbJJJAbJV54Aa56Aa95Aa95V33V33Aa126Aa95Aa95V33R54Aa117Aa51V33Aa95Aa95Aa95Aa95R55R55R55R55Aa118V55Ab169V33Aa56Ab169Aa95Aa95Aa95V33V33V33L33L33V33V33V33V33Aa56Aa51V33V55V55V55V55L162D162Aa95AaVAaAa95V169V33V33V33Aa95Aa95Aa95V33D33D33D33AaRV51V33Ab168Aa55QAaVAaVVAaAaAaAaAaLAaVQQAaVAaVAaAaAaAaLAaAaAaVAcAaAaAaAaL</dc:description>
  <cp:lastModifiedBy>Hobin</cp:lastModifiedBy>
  <cp:revision>72</cp:revision>
  <dcterms:created xsi:type="dcterms:W3CDTF">2019-08-20T09:53:04Z</dcterms:created>
  <dcterms:modified xsi:type="dcterms:W3CDTF">2021-08-19T02:36:35Z</dcterms:modified>
  <cp:category>(주)콘텐츠테이크아웃</cp:category>
  <cp:contentStatus>(주)콘텐츠테이크아웃</cp:contentStatus>
  <dc:language>한국어, 영어</dc:language>
  <cp:version>2010이상 버전에 최적화</cp:version>
</cp:coreProperties>
</file>

<file path=docProps/thumbnail.jpeg>
</file>